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6" r:id="rId1"/>
    <p:sldMasterId id="2147483728" r:id="rId2"/>
  </p:sldMasterIdLst>
  <p:notesMasterIdLst>
    <p:notesMasterId r:id="rId4"/>
  </p:notesMasterIdLst>
  <p:handoutMasterIdLst>
    <p:handoutMasterId r:id="rId5"/>
  </p:handoutMasterIdLst>
  <p:sldIdLst>
    <p:sldId id="484" r:id="rId3"/>
  </p:sldIdLst>
  <p:sldSz cx="24382413" cy="13716000"/>
  <p:notesSz cx="70104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1219124"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2438248"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3657371"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4876495"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6095619" algn="l" defTabSz="1219124" rtl="0" eaLnBrk="1" latinLnBrk="0" hangingPunct="1">
      <a:defRPr kern="1200">
        <a:solidFill>
          <a:schemeClr val="tx1"/>
        </a:solidFill>
        <a:latin typeface="Arial" charset="0"/>
        <a:ea typeface="ＭＳ Ｐゴシック" charset="0"/>
        <a:cs typeface="ＭＳ Ｐゴシック" charset="0"/>
      </a:defRPr>
    </a:lvl6pPr>
    <a:lvl7pPr marL="7314743" algn="l" defTabSz="1219124" rtl="0" eaLnBrk="1" latinLnBrk="0" hangingPunct="1">
      <a:defRPr kern="1200">
        <a:solidFill>
          <a:schemeClr val="tx1"/>
        </a:solidFill>
        <a:latin typeface="Arial" charset="0"/>
        <a:ea typeface="ＭＳ Ｐゴシック" charset="0"/>
        <a:cs typeface="ＭＳ Ｐゴシック" charset="0"/>
      </a:defRPr>
    </a:lvl7pPr>
    <a:lvl8pPr marL="8533867" algn="l" defTabSz="1219124" rtl="0" eaLnBrk="1" latinLnBrk="0" hangingPunct="1">
      <a:defRPr kern="1200">
        <a:solidFill>
          <a:schemeClr val="tx1"/>
        </a:solidFill>
        <a:latin typeface="Arial" charset="0"/>
        <a:ea typeface="ＭＳ Ｐゴシック" charset="0"/>
        <a:cs typeface="ＭＳ Ｐゴシック" charset="0"/>
      </a:defRPr>
    </a:lvl8pPr>
    <a:lvl9pPr marL="9752990" algn="l" defTabSz="1219124"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016" userDrawn="1">
          <p15:clr>
            <a:srgbClr val="A4A3A4"/>
          </p15:clr>
        </p15:guide>
        <p15:guide id="2" orient="horz" pos="2091" userDrawn="1">
          <p15:clr>
            <a:srgbClr val="A4A3A4"/>
          </p15:clr>
        </p15:guide>
        <p15:guide id="3" orient="horz" pos="792" userDrawn="1">
          <p15:clr>
            <a:srgbClr val="A4A3A4"/>
          </p15:clr>
        </p15:guide>
        <p15:guide id="4" orient="horz" pos="7515" userDrawn="1">
          <p15:clr>
            <a:srgbClr val="A4A3A4"/>
          </p15:clr>
        </p15:guide>
        <p15:guide id="5" pos="667" userDrawn="1">
          <p15:clr>
            <a:srgbClr val="A4A3A4"/>
          </p15:clr>
        </p15:guide>
        <p15:guide id="6" pos="14711" userDrawn="1">
          <p15:clr>
            <a:srgbClr val="A4A3A4"/>
          </p15:clr>
        </p15:guide>
        <p15:guide id="7" orient="horz" pos="7893">
          <p15:clr>
            <a:srgbClr val="A4A3A4"/>
          </p15:clr>
        </p15:guide>
        <p15:guide id="8" orient="horz" pos="1419">
          <p15:clr>
            <a:srgbClr val="A4A3A4"/>
          </p15:clr>
        </p15:guide>
        <p15:guide id="9" orient="horz" pos="7705">
          <p15:clr>
            <a:srgbClr val="A4A3A4"/>
          </p15:clr>
        </p15:guide>
        <p15:guide id="10" orient="horz" pos="7003">
          <p15:clr>
            <a:srgbClr val="A4A3A4"/>
          </p15:clr>
        </p15:guide>
        <p15:guide id="11" pos="2718">
          <p15:clr>
            <a:srgbClr val="A4A3A4"/>
          </p15:clr>
        </p15:guide>
        <p15:guide id="12" pos="10934">
          <p15:clr>
            <a:srgbClr val="A4A3A4"/>
          </p15:clr>
        </p15:guide>
        <p15:guide id="13" pos="349">
          <p15:clr>
            <a:srgbClr val="A4A3A4"/>
          </p15:clr>
        </p15:guide>
        <p15:guide id="14" pos="6770">
          <p15:clr>
            <a:srgbClr val="A4A3A4"/>
          </p15:clr>
        </p15:guide>
        <p15:guide id="15" orient="horz" pos="779">
          <p15:clr>
            <a:srgbClr val="A4A3A4"/>
          </p15:clr>
        </p15:guide>
        <p15:guide id="16" orient="horz" pos="4610">
          <p15:clr>
            <a:srgbClr val="A4A3A4"/>
          </p15:clr>
        </p15:guide>
        <p15:guide id="17" orient="horz" pos="7612">
          <p15:clr>
            <a:srgbClr val="A4A3A4"/>
          </p15:clr>
        </p15:guide>
        <p15:guide id="18" orient="horz" pos="4322">
          <p15:clr>
            <a:srgbClr val="A4A3A4"/>
          </p15:clr>
        </p15:guide>
        <p15:guide id="19" pos="11122">
          <p15:clr>
            <a:srgbClr val="A4A3A4"/>
          </p15:clr>
        </p15:guide>
        <p15:guide id="20" pos="6899">
          <p15:clr>
            <a:srgbClr val="A4A3A4"/>
          </p15:clr>
        </p15:guide>
      </p15:sldGuideLst>
    </p:ext>
    <p:ext uri="{2D200454-40CA-4A62-9FC3-DE9A4176ACB9}">
      <p15:notesGuideLst xmlns:p15="http://schemas.microsoft.com/office/powerpoint/2012/main">
        <p15:guide id="1" orient="horz" pos="2880" userDrawn="1">
          <p15:clr>
            <a:srgbClr val="A4A3A4"/>
          </p15:clr>
        </p15:guide>
        <p15:guide id="2" orient="horz" pos="5616" userDrawn="1">
          <p15:clr>
            <a:srgbClr val="A4A3A4"/>
          </p15:clr>
        </p15:guide>
        <p15:guide id="3" orient="horz" pos="144" userDrawn="1">
          <p15:clr>
            <a:srgbClr val="A4A3A4"/>
          </p15:clr>
        </p15:guide>
        <p15:guide id="4" pos="2208" userDrawn="1">
          <p15:clr>
            <a:srgbClr val="A4A3A4"/>
          </p15:clr>
        </p15:guide>
        <p15:guide id="5" pos="147" userDrawn="1">
          <p15:clr>
            <a:srgbClr val="A4A3A4"/>
          </p15:clr>
        </p15:guide>
        <p15:guide id="6" pos="42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es Kolkiewicz" initials="AK" lastIdx="1" clrIdx="0"/>
  <p:cmAuthor id="2" name="Janet de Guzman" initials="JdG" lastIdx="7" clrIdx="1"/>
  <p:cmAuthor id="3" name="Rebecca Graves" initials="" lastIdx="5"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7D20"/>
    <a:srgbClr val="0072AA"/>
    <a:srgbClr val="93CE41"/>
    <a:srgbClr val="EEB111"/>
    <a:srgbClr val="007D7A"/>
    <a:srgbClr val="00A88E"/>
    <a:srgbClr val="00A4E4"/>
    <a:srgbClr val="A05FA6"/>
    <a:srgbClr val="1E9B12"/>
    <a:srgbClr val="4437E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291" autoAdjust="0"/>
  </p:normalViewPr>
  <p:slideViewPr>
    <p:cSldViewPr snapToGrid="0">
      <p:cViewPr varScale="1">
        <p:scale>
          <a:sx n="43" d="100"/>
          <a:sy n="43" d="100"/>
        </p:scale>
        <p:origin x="1008" y="77"/>
      </p:cViewPr>
      <p:guideLst>
        <p:guide orient="horz" pos="2016"/>
        <p:guide orient="horz" pos="2091"/>
        <p:guide orient="horz" pos="792"/>
        <p:guide orient="horz" pos="7515"/>
        <p:guide pos="667"/>
        <p:guide pos="14711"/>
        <p:guide orient="horz" pos="7893"/>
        <p:guide orient="horz" pos="1419"/>
        <p:guide orient="horz" pos="7705"/>
        <p:guide orient="horz" pos="7003"/>
        <p:guide pos="2718"/>
        <p:guide pos="10934"/>
        <p:guide pos="349"/>
        <p:guide pos="6770"/>
        <p:guide orient="horz" pos="779"/>
        <p:guide orient="horz" pos="4610"/>
        <p:guide orient="horz" pos="7612"/>
        <p:guide orient="horz" pos="4322"/>
        <p:guide pos="11122"/>
        <p:guide pos="6899"/>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7" d="100"/>
          <a:sy n="117" d="100"/>
        </p:scale>
        <p:origin x="-4344" y="-120"/>
      </p:cViewPr>
      <p:guideLst>
        <p:guide orient="horz" pos="2880"/>
        <p:guide orient="horz" pos="5616"/>
        <p:guide orient="horz" pos="144"/>
        <p:guide pos="2208"/>
        <p:guide pos="147"/>
        <p:guide pos="42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3680" y="222251"/>
            <a:ext cx="4907280" cy="274638"/>
          </a:xfrm>
          <a:prstGeom prst="rect">
            <a:avLst/>
          </a:prstGeom>
        </p:spPr>
        <p:txBody>
          <a:bodyPr vert="horz" lIns="93177" tIns="0" rIns="93177" bIns="0" rtlCol="0"/>
          <a:lstStyle>
            <a:lvl1pPr algn="l" fontAlgn="auto">
              <a:spcBef>
                <a:spcPts val="0"/>
              </a:spcBef>
              <a:spcAft>
                <a:spcPts val="0"/>
              </a:spcAft>
              <a:defRPr sz="1200">
                <a:latin typeface="+mn-lt"/>
                <a:ea typeface="+mn-ea"/>
                <a:cs typeface="+mn-cs"/>
              </a:defRPr>
            </a:lvl1pPr>
          </a:lstStyle>
          <a:p>
            <a:pPr>
              <a:defRPr/>
            </a:pPr>
            <a:endParaRPr dirty="0"/>
          </a:p>
        </p:txBody>
      </p:sp>
      <p:sp>
        <p:nvSpPr>
          <p:cNvPr id="3" name="Date Placeholder 2"/>
          <p:cNvSpPr>
            <a:spLocks noGrp="1"/>
          </p:cNvSpPr>
          <p:nvPr>
            <p:ph type="dt" sz="quarter" idx="1"/>
          </p:nvPr>
        </p:nvSpPr>
        <p:spPr>
          <a:xfrm>
            <a:off x="233680" y="8628064"/>
            <a:ext cx="3037840" cy="274637"/>
          </a:xfrm>
          <a:prstGeom prst="rect">
            <a:avLst/>
          </a:prstGeom>
        </p:spPr>
        <p:txBody>
          <a:bodyPr vert="horz" lIns="93177" tIns="0" rIns="93177" bIns="0" rtlCol="0" anchor="b"/>
          <a:lstStyle>
            <a:lvl1pPr algn="l" fontAlgn="auto">
              <a:spcBef>
                <a:spcPts val="0"/>
              </a:spcBef>
              <a:spcAft>
                <a:spcPts val="0"/>
              </a:spcAft>
              <a:defRPr sz="1200">
                <a:latin typeface="+mn-lt"/>
                <a:ea typeface="+mn-ea"/>
                <a:cs typeface="+mn-cs"/>
              </a:defRPr>
            </a:lvl1pPr>
          </a:lstStyle>
          <a:p>
            <a:pPr>
              <a:defRPr/>
            </a:pPr>
            <a:fld id="{B8105F31-8DBB-4A4F-BF35-081ADBC57037}" type="datetimeFigureOut">
              <a:rPr lang="en-US"/>
              <a:pPr>
                <a:defRPr/>
              </a:pPr>
              <a:t>4/8/2021</a:t>
            </a:fld>
            <a:endParaRPr dirty="0"/>
          </a:p>
        </p:txBody>
      </p:sp>
      <p:sp>
        <p:nvSpPr>
          <p:cNvPr id="4" name="Footer Placeholder 3"/>
          <p:cNvSpPr>
            <a:spLocks noGrp="1"/>
          </p:cNvSpPr>
          <p:nvPr>
            <p:ph type="ftr" sz="quarter" idx="2"/>
          </p:nvPr>
        </p:nvSpPr>
        <p:spPr>
          <a:xfrm>
            <a:off x="2091761" y="8628064"/>
            <a:ext cx="2804160" cy="274637"/>
          </a:xfrm>
          <a:prstGeom prst="rect">
            <a:avLst/>
          </a:prstGeom>
        </p:spPr>
        <p:txBody>
          <a:bodyPr vert="horz" lIns="93177" tIns="0" rIns="93177" bIns="0" rtlCol="0" anchor="b"/>
          <a:lstStyle>
            <a:lvl1pPr algn="ctr" fontAlgn="auto">
              <a:spcBef>
                <a:spcPts val="0"/>
              </a:spcBef>
              <a:spcAft>
                <a:spcPts val="0"/>
              </a:spcAft>
              <a:defRPr sz="1200">
                <a:latin typeface="+mn-lt"/>
                <a:ea typeface="+mn-ea"/>
                <a:cs typeface="+mn-cs"/>
              </a:defRPr>
            </a:lvl1pPr>
          </a:lstStyle>
          <a:p>
            <a:pPr>
              <a:defRPr/>
            </a:pPr>
            <a:endParaRPr dirty="0"/>
          </a:p>
        </p:txBody>
      </p:sp>
      <p:sp>
        <p:nvSpPr>
          <p:cNvPr id="5" name="Slide Number Placeholder 4"/>
          <p:cNvSpPr>
            <a:spLocks noGrp="1"/>
          </p:cNvSpPr>
          <p:nvPr>
            <p:ph type="sldNum" sz="quarter" idx="3"/>
          </p:nvPr>
        </p:nvSpPr>
        <p:spPr>
          <a:xfrm>
            <a:off x="3970938" y="8628064"/>
            <a:ext cx="2805782" cy="274637"/>
          </a:xfrm>
          <a:prstGeom prst="rect">
            <a:avLst/>
          </a:prstGeom>
        </p:spPr>
        <p:txBody>
          <a:bodyPr vert="horz" lIns="93177" tIns="0" rIns="93177" bIns="0" rtlCol="0" anchor="b"/>
          <a:lstStyle>
            <a:lvl1pPr algn="r" fontAlgn="auto">
              <a:spcBef>
                <a:spcPts val="0"/>
              </a:spcBef>
              <a:spcAft>
                <a:spcPts val="0"/>
              </a:spcAft>
              <a:defRPr sz="1200">
                <a:latin typeface="+mn-lt"/>
                <a:ea typeface="+mn-ea"/>
                <a:cs typeface="+mn-cs"/>
              </a:defRPr>
            </a:lvl1pPr>
          </a:lstStyle>
          <a:p>
            <a:pPr>
              <a:defRPr/>
            </a:pPr>
            <a:fld id="{9E3B4DE4-998A-434D-B877-2F3333CC725C}" type="slidenum">
              <a:rPr/>
              <a:pPr>
                <a:defRPr/>
              </a:pPr>
              <a:t>‹#›</a:t>
            </a:fld>
            <a:endParaRPr dirty="0"/>
          </a:p>
        </p:txBody>
      </p:sp>
      <p:pic>
        <p:nvPicPr>
          <p:cNvPr id="22534" name="Picture 7" descr="ot-logo-2010.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27793" y="222250"/>
            <a:ext cx="1161909" cy="173038"/>
          </a:xfrm>
          <a:prstGeom prst="rect">
            <a:avLst/>
          </a:prstGeom>
          <a:noFill/>
          <a:ln>
            <a:noFill/>
          </a:ln>
          <a:effectLst>
            <a:outerShdw rotWithShape="0">
              <a:schemeClr val="bg1">
                <a:alpha val="87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349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3680" y="222251"/>
            <a:ext cx="4907280" cy="274638"/>
          </a:xfrm>
          <a:prstGeom prst="rect">
            <a:avLst/>
          </a:prstGeom>
        </p:spPr>
        <p:txBody>
          <a:bodyPr vert="horz" lIns="93177" tIns="0" rIns="93177" bIns="0" rtlCol="0"/>
          <a:lstStyle>
            <a:lvl1pPr algn="l" fontAlgn="auto">
              <a:spcBef>
                <a:spcPts val="0"/>
              </a:spcBef>
              <a:spcAft>
                <a:spcPts val="0"/>
              </a:spcAft>
              <a:defRPr sz="1200">
                <a:latin typeface="+mn-lt"/>
                <a:ea typeface="+mn-ea"/>
                <a:cs typeface="+mn-cs"/>
              </a:defRPr>
            </a:lvl1pPr>
          </a:lstStyle>
          <a:p>
            <a:pPr>
              <a:defRPr/>
            </a:pPr>
            <a:endParaRPr dirty="0"/>
          </a:p>
        </p:txBody>
      </p:sp>
      <p:sp>
        <p:nvSpPr>
          <p:cNvPr id="3" name="Date Placeholder 2"/>
          <p:cNvSpPr>
            <a:spLocks noGrp="1"/>
          </p:cNvSpPr>
          <p:nvPr>
            <p:ph type="dt" idx="1"/>
          </p:nvPr>
        </p:nvSpPr>
        <p:spPr>
          <a:xfrm>
            <a:off x="233680" y="8628064"/>
            <a:ext cx="3037840" cy="274637"/>
          </a:xfrm>
          <a:prstGeom prst="rect">
            <a:avLst/>
          </a:prstGeom>
        </p:spPr>
        <p:txBody>
          <a:bodyPr vert="horz" lIns="93177" tIns="0" rIns="93177" bIns="0" rtlCol="0" anchor="b" anchorCtr="0"/>
          <a:lstStyle>
            <a:lvl1pPr algn="l" fontAlgn="auto">
              <a:spcBef>
                <a:spcPts val="0"/>
              </a:spcBef>
              <a:spcAft>
                <a:spcPts val="0"/>
              </a:spcAft>
              <a:defRPr sz="1200">
                <a:latin typeface="+mn-lt"/>
                <a:ea typeface="+mn-ea"/>
                <a:cs typeface="+mn-cs"/>
              </a:defRPr>
            </a:lvl1pPr>
          </a:lstStyle>
          <a:p>
            <a:pPr>
              <a:defRPr/>
            </a:pPr>
            <a:fld id="{EA03A931-4458-B040-A694-7C2C2AC6C44C}" type="datetimeFigureOut">
              <a:rPr lang="en-US"/>
              <a:pPr>
                <a:defRPr/>
              </a:pPr>
              <a:t>4/8/2021</a:t>
            </a:fld>
            <a:endParaRPr dirty="0"/>
          </a:p>
        </p:txBody>
      </p:sp>
      <p:sp>
        <p:nvSpPr>
          <p:cNvPr id="4" name="Slide Image Placeholder 3"/>
          <p:cNvSpPr>
            <a:spLocks noGrp="1" noRot="1" noChangeAspect="1"/>
          </p:cNvSpPr>
          <p:nvPr>
            <p:ph type="sldImg" idx="2"/>
          </p:nvPr>
        </p:nvSpPr>
        <p:spPr>
          <a:xfrm>
            <a:off x="457200" y="685800"/>
            <a:ext cx="6096000" cy="3429000"/>
          </a:xfrm>
          <a:prstGeom prst="rect">
            <a:avLst/>
          </a:prstGeom>
          <a:noFill/>
          <a:ln w="12700">
            <a:solidFill>
              <a:prstClr val="black"/>
            </a:solidFill>
          </a:ln>
        </p:spPr>
        <p:txBody>
          <a:bodyPr vert="horz" lIns="93177" tIns="46589" rIns="93177" bIns="46589" rtlCol="0" anchor="ctr"/>
          <a:lstStyle/>
          <a:p>
            <a:pPr lvl="0"/>
            <a:endParaRPr noProof="0" dirty="0"/>
          </a:p>
        </p:txBody>
      </p:sp>
      <p:sp>
        <p:nvSpPr>
          <p:cNvPr id="5" name="Notes Placeholder 4"/>
          <p:cNvSpPr>
            <a:spLocks noGrp="1"/>
          </p:cNvSpPr>
          <p:nvPr>
            <p:ph type="body" sz="quarter" idx="3"/>
          </p:nvPr>
        </p:nvSpPr>
        <p:spPr>
          <a:xfrm>
            <a:off x="701040" y="4343400"/>
            <a:ext cx="5608320" cy="4114800"/>
          </a:xfrm>
          <a:prstGeom prst="rect">
            <a:avLst/>
          </a:prstGeom>
        </p:spPr>
        <p:txBody>
          <a:bodyPr vert="horz" lIns="93177" tIns="46589" rIns="93177" bIns="46589" rtlCol="0">
            <a:normAutofit/>
          </a:bodyPr>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2091761" y="8628064"/>
            <a:ext cx="2804160" cy="274637"/>
          </a:xfrm>
          <a:prstGeom prst="rect">
            <a:avLst/>
          </a:prstGeom>
        </p:spPr>
        <p:txBody>
          <a:bodyPr vert="horz" lIns="93177" tIns="0" rIns="93177" bIns="0" rtlCol="0" anchor="b" anchorCtr="0"/>
          <a:lstStyle>
            <a:lvl1pPr algn="ctr" fontAlgn="auto">
              <a:spcBef>
                <a:spcPts val="0"/>
              </a:spcBef>
              <a:spcAft>
                <a:spcPts val="0"/>
              </a:spcAft>
              <a:defRPr sz="1200">
                <a:latin typeface="+mn-lt"/>
                <a:ea typeface="+mn-ea"/>
                <a:cs typeface="+mn-cs"/>
              </a:defRPr>
            </a:lvl1pPr>
          </a:lstStyle>
          <a:p>
            <a:pPr>
              <a:defRPr/>
            </a:pPr>
            <a:endParaRPr dirty="0"/>
          </a:p>
        </p:txBody>
      </p:sp>
      <p:sp>
        <p:nvSpPr>
          <p:cNvPr id="7" name="Slide Number Placeholder 6"/>
          <p:cNvSpPr>
            <a:spLocks noGrp="1"/>
          </p:cNvSpPr>
          <p:nvPr>
            <p:ph type="sldNum" sz="quarter" idx="5"/>
          </p:nvPr>
        </p:nvSpPr>
        <p:spPr>
          <a:xfrm>
            <a:off x="3970938" y="8628064"/>
            <a:ext cx="2805782" cy="274637"/>
          </a:xfrm>
          <a:prstGeom prst="rect">
            <a:avLst/>
          </a:prstGeom>
        </p:spPr>
        <p:txBody>
          <a:bodyPr vert="horz" lIns="93177" tIns="0" rIns="93177" bIns="0" rtlCol="0" anchor="b" anchorCtr="0"/>
          <a:lstStyle>
            <a:lvl1pPr algn="r" fontAlgn="auto">
              <a:spcBef>
                <a:spcPts val="0"/>
              </a:spcBef>
              <a:spcAft>
                <a:spcPts val="0"/>
              </a:spcAft>
              <a:defRPr sz="1200">
                <a:latin typeface="+mn-lt"/>
                <a:ea typeface="+mn-ea"/>
                <a:cs typeface="+mn-cs"/>
              </a:defRPr>
            </a:lvl1pPr>
          </a:lstStyle>
          <a:p>
            <a:pPr>
              <a:defRPr/>
            </a:pPr>
            <a:fld id="{D6467022-1A2E-7141-8B66-5520D8C1752F}" type="slidenum">
              <a:rPr/>
              <a:pPr>
                <a:defRPr/>
              </a:pPr>
              <a:t>‹#›</a:t>
            </a:fld>
            <a:endParaRPr dirty="0"/>
          </a:p>
        </p:txBody>
      </p:sp>
      <p:pic>
        <p:nvPicPr>
          <p:cNvPr id="21512" name="Picture 7" descr="ot-logo-201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27793" y="222250"/>
            <a:ext cx="1161909" cy="173038"/>
          </a:xfrm>
          <a:prstGeom prst="rect">
            <a:avLst/>
          </a:prstGeom>
          <a:noFill/>
          <a:ln>
            <a:noFill/>
          </a:ln>
          <a:effectLst>
            <a:outerShdw rotWithShape="0">
              <a:schemeClr val="bg1">
                <a:alpha val="87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1858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3200" kern="1200">
        <a:solidFill>
          <a:schemeClr val="tx1"/>
        </a:solidFill>
        <a:latin typeface="+mn-lt"/>
        <a:ea typeface="ＭＳ Ｐゴシック" charset="0"/>
        <a:cs typeface="ＭＳ Ｐゴシック" charset="0"/>
      </a:defRPr>
    </a:lvl1pPr>
    <a:lvl2pPr marL="1219124" algn="l" rtl="0" fontAlgn="base">
      <a:spcBef>
        <a:spcPct val="30000"/>
      </a:spcBef>
      <a:spcAft>
        <a:spcPct val="0"/>
      </a:spcAft>
      <a:defRPr sz="3200" kern="1200">
        <a:solidFill>
          <a:schemeClr val="tx1"/>
        </a:solidFill>
        <a:latin typeface="+mn-lt"/>
        <a:ea typeface="ＭＳ Ｐゴシック" charset="0"/>
        <a:cs typeface="+mn-cs"/>
      </a:defRPr>
    </a:lvl2pPr>
    <a:lvl3pPr marL="2438248" algn="l" rtl="0" fontAlgn="base">
      <a:spcBef>
        <a:spcPct val="30000"/>
      </a:spcBef>
      <a:spcAft>
        <a:spcPct val="0"/>
      </a:spcAft>
      <a:defRPr sz="3200" kern="1200">
        <a:solidFill>
          <a:schemeClr val="tx1"/>
        </a:solidFill>
        <a:latin typeface="+mn-lt"/>
        <a:ea typeface="ＭＳ Ｐゴシック" charset="0"/>
        <a:cs typeface="+mn-cs"/>
      </a:defRPr>
    </a:lvl3pPr>
    <a:lvl4pPr marL="3657371" algn="l" rtl="0" fontAlgn="base">
      <a:spcBef>
        <a:spcPct val="30000"/>
      </a:spcBef>
      <a:spcAft>
        <a:spcPct val="0"/>
      </a:spcAft>
      <a:defRPr sz="3200" kern="1200">
        <a:solidFill>
          <a:schemeClr val="tx1"/>
        </a:solidFill>
        <a:latin typeface="+mn-lt"/>
        <a:ea typeface="ＭＳ Ｐゴシック" charset="0"/>
        <a:cs typeface="+mn-cs"/>
      </a:defRPr>
    </a:lvl4pPr>
    <a:lvl5pPr marL="4876495" algn="l" rtl="0" fontAlgn="base">
      <a:spcBef>
        <a:spcPct val="30000"/>
      </a:spcBef>
      <a:spcAft>
        <a:spcPct val="0"/>
      </a:spcAft>
      <a:defRPr sz="3200" kern="1200">
        <a:solidFill>
          <a:schemeClr val="tx1"/>
        </a:solidFill>
        <a:latin typeface="+mn-lt"/>
        <a:ea typeface="ＭＳ Ｐゴシック" charset="0"/>
        <a:cs typeface="+mn-cs"/>
      </a:defRPr>
    </a:lvl5pPr>
    <a:lvl6pPr marL="6095619" algn="l" defTabSz="2438248" rtl="0" eaLnBrk="1" latinLnBrk="0" hangingPunct="1">
      <a:defRPr sz="3200" kern="1200">
        <a:solidFill>
          <a:schemeClr val="tx1"/>
        </a:solidFill>
        <a:latin typeface="+mn-lt"/>
        <a:ea typeface="+mn-ea"/>
        <a:cs typeface="+mn-cs"/>
      </a:defRPr>
    </a:lvl6pPr>
    <a:lvl7pPr marL="7314743" algn="l" defTabSz="2438248" rtl="0" eaLnBrk="1" latinLnBrk="0" hangingPunct="1">
      <a:defRPr sz="3200" kern="1200">
        <a:solidFill>
          <a:schemeClr val="tx1"/>
        </a:solidFill>
        <a:latin typeface="+mn-lt"/>
        <a:ea typeface="+mn-ea"/>
        <a:cs typeface="+mn-cs"/>
      </a:defRPr>
    </a:lvl7pPr>
    <a:lvl8pPr marL="8533867" algn="l" defTabSz="2438248" rtl="0" eaLnBrk="1" latinLnBrk="0" hangingPunct="1">
      <a:defRPr sz="3200" kern="1200">
        <a:solidFill>
          <a:schemeClr val="tx1"/>
        </a:solidFill>
        <a:latin typeface="+mn-lt"/>
        <a:ea typeface="+mn-ea"/>
        <a:cs typeface="+mn-cs"/>
      </a:defRPr>
    </a:lvl8pPr>
    <a:lvl9pPr marL="9752990" algn="l" defTabSz="2438248"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pPr>
              <a:defRPr/>
            </a:pPr>
            <a:fld id="{D6467022-1A2E-7141-8B66-5520D8C1752F}" type="slidenum">
              <a:rPr lang="en-US" smtClean="0"/>
              <a:pPr>
                <a:defRPr/>
              </a:pPr>
              <a:t>1</a:t>
            </a:fld>
            <a:endParaRPr lang="en-US" dirty="0"/>
          </a:p>
        </p:txBody>
      </p:sp>
    </p:spTree>
    <p:extLst>
      <p:ext uri="{BB962C8B-B14F-4D97-AF65-F5344CB8AC3E}">
        <p14:creationId xmlns:p14="http://schemas.microsoft.com/office/powerpoint/2010/main" val="352603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5"/>
            <a:ext cx="18286413" cy="47752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048000" y="7204075"/>
            <a:ext cx="18286413" cy="33115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44353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7476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6213" cy="116236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730250"/>
            <a:ext cx="15621000" cy="1162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637125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resenter Info, Date and Place">
    <p:bg>
      <p:bgPr>
        <a:solidFill>
          <a:schemeClr val="tx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384004" cy="13716000"/>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6188" y="2364644"/>
            <a:ext cx="6056199" cy="1153042"/>
          </a:xfrm>
          <a:prstGeom prst="rect">
            <a:avLst/>
          </a:prstGeom>
        </p:spPr>
      </p:pic>
      <p:sp>
        <p:nvSpPr>
          <p:cNvPr id="20" name="Title 1"/>
          <p:cNvSpPr>
            <a:spLocks noGrp="1"/>
          </p:cNvSpPr>
          <p:nvPr>
            <p:ph type="title" hasCustomPrompt="1"/>
          </p:nvPr>
        </p:nvSpPr>
        <p:spPr>
          <a:xfrm>
            <a:off x="1157164" y="4768960"/>
            <a:ext cx="13092236" cy="2226740"/>
          </a:xfrm>
        </p:spPr>
        <p:txBody>
          <a:bodyPr anchor="b"/>
          <a:lstStyle>
            <a:lvl1pPr algn="l">
              <a:defRPr sz="7000" b="1" i="0" cap="none" baseline="0">
                <a:solidFill>
                  <a:schemeClr val="bg2"/>
                </a:solidFill>
                <a:latin typeface="Arial" charset="0"/>
              </a:defRPr>
            </a:lvl1pPr>
          </a:lstStyle>
          <a:p>
            <a:r>
              <a:rPr lang="en-US" dirty="0"/>
              <a:t>Header of the presentation to go here on two lines</a:t>
            </a:r>
            <a:endParaRPr dirty="0"/>
          </a:p>
        </p:txBody>
      </p:sp>
      <p:sp>
        <p:nvSpPr>
          <p:cNvPr id="8" name="Text Placeholder 2"/>
          <p:cNvSpPr>
            <a:spLocks noGrp="1"/>
          </p:cNvSpPr>
          <p:nvPr>
            <p:ph type="body" idx="1" hasCustomPrompt="1"/>
          </p:nvPr>
        </p:nvSpPr>
        <p:spPr>
          <a:xfrm>
            <a:off x="1157164" y="7440665"/>
            <a:ext cx="10583732" cy="942250"/>
          </a:xfrm>
        </p:spPr>
        <p:txBody>
          <a:bodyPr>
            <a:normAutofit/>
          </a:bodyPr>
          <a:lstStyle>
            <a:lvl1pPr marL="0" indent="0">
              <a:buNone/>
              <a:defRPr sz="4000" b="0" baseline="0">
                <a:solidFill>
                  <a:schemeClr val="accent3"/>
                </a:solidFill>
                <a:latin typeface="Arial" charset="0"/>
              </a:defRPr>
            </a:lvl1pPr>
            <a:lvl2pPr marL="1219124" indent="0">
              <a:buNone/>
              <a:defRPr sz="4800">
                <a:solidFill>
                  <a:schemeClr val="tx1">
                    <a:tint val="75000"/>
                  </a:schemeClr>
                </a:solidFill>
              </a:defRPr>
            </a:lvl2pPr>
            <a:lvl3pPr marL="2438248" indent="0">
              <a:buNone/>
              <a:defRPr sz="4266">
                <a:solidFill>
                  <a:schemeClr val="tx1">
                    <a:tint val="75000"/>
                  </a:schemeClr>
                </a:solidFill>
              </a:defRPr>
            </a:lvl3pPr>
            <a:lvl4pPr marL="3657371" indent="0">
              <a:buNone/>
              <a:defRPr sz="3733">
                <a:solidFill>
                  <a:schemeClr val="tx1">
                    <a:tint val="75000"/>
                  </a:schemeClr>
                </a:solidFill>
              </a:defRPr>
            </a:lvl4pPr>
            <a:lvl5pPr marL="4876495" indent="0">
              <a:buNone/>
              <a:defRPr sz="3733">
                <a:solidFill>
                  <a:schemeClr val="tx1">
                    <a:tint val="75000"/>
                  </a:schemeClr>
                </a:solidFill>
              </a:defRPr>
            </a:lvl5pPr>
            <a:lvl6pPr marL="6095619" indent="0">
              <a:buNone/>
              <a:defRPr sz="3733">
                <a:solidFill>
                  <a:schemeClr val="tx1">
                    <a:tint val="75000"/>
                  </a:schemeClr>
                </a:solidFill>
              </a:defRPr>
            </a:lvl6pPr>
            <a:lvl7pPr marL="7314743" indent="0">
              <a:buNone/>
              <a:defRPr sz="3733">
                <a:solidFill>
                  <a:schemeClr val="tx1">
                    <a:tint val="75000"/>
                  </a:schemeClr>
                </a:solidFill>
              </a:defRPr>
            </a:lvl7pPr>
            <a:lvl8pPr marL="8533867" indent="0">
              <a:buNone/>
              <a:defRPr sz="3733">
                <a:solidFill>
                  <a:schemeClr val="tx1">
                    <a:tint val="75000"/>
                  </a:schemeClr>
                </a:solidFill>
              </a:defRPr>
            </a:lvl8pPr>
            <a:lvl9pPr marL="9752990" indent="0">
              <a:buNone/>
              <a:defRPr sz="3733">
                <a:solidFill>
                  <a:schemeClr val="tx1">
                    <a:tint val="75000"/>
                  </a:schemeClr>
                </a:solidFill>
              </a:defRPr>
            </a:lvl9pPr>
          </a:lstStyle>
          <a:p>
            <a:pPr lvl="0"/>
            <a:r>
              <a:rPr lang="en-US" dirty="0"/>
              <a:t>Subtitle of presentation to go here</a:t>
            </a:r>
          </a:p>
        </p:txBody>
      </p:sp>
      <p:sp>
        <p:nvSpPr>
          <p:cNvPr id="10" name="Text Placeholder 2"/>
          <p:cNvSpPr>
            <a:spLocks noGrp="1"/>
          </p:cNvSpPr>
          <p:nvPr>
            <p:ph type="body" idx="11" hasCustomPrompt="1"/>
          </p:nvPr>
        </p:nvSpPr>
        <p:spPr>
          <a:xfrm>
            <a:off x="1157164" y="12036256"/>
            <a:ext cx="13092236" cy="942250"/>
          </a:xfrm>
        </p:spPr>
        <p:txBody>
          <a:bodyPr>
            <a:normAutofit/>
          </a:bodyPr>
          <a:lstStyle>
            <a:lvl1pPr marL="0" indent="0">
              <a:buNone/>
              <a:defRPr sz="4000" b="0" baseline="0">
                <a:solidFill>
                  <a:schemeClr val="accent5"/>
                </a:solidFill>
                <a:latin typeface="Arial" charset="0"/>
              </a:defRPr>
            </a:lvl1pPr>
            <a:lvl2pPr marL="1219124" indent="0">
              <a:buNone/>
              <a:defRPr sz="4800">
                <a:solidFill>
                  <a:schemeClr val="tx1">
                    <a:tint val="75000"/>
                  </a:schemeClr>
                </a:solidFill>
              </a:defRPr>
            </a:lvl2pPr>
            <a:lvl3pPr marL="2438248" indent="0">
              <a:buNone/>
              <a:defRPr sz="4266">
                <a:solidFill>
                  <a:schemeClr val="tx1">
                    <a:tint val="75000"/>
                  </a:schemeClr>
                </a:solidFill>
              </a:defRPr>
            </a:lvl3pPr>
            <a:lvl4pPr marL="3657371" indent="0">
              <a:buNone/>
              <a:defRPr sz="3733">
                <a:solidFill>
                  <a:schemeClr val="tx1">
                    <a:tint val="75000"/>
                  </a:schemeClr>
                </a:solidFill>
              </a:defRPr>
            </a:lvl4pPr>
            <a:lvl5pPr marL="4876495" indent="0">
              <a:buNone/>
              <a:defRPr sz="3733">
                <a:solidFill>
                  <a:schemeClr val="tx1">
                    <a:tint val="75000"/>
                  </a:schemeClr>
                </a:solidFill>
              </a:defRPr>
            </a:lvl5pPr>
            <a:lvl6pPr marL="6095619" indent="0">
              <a:buNone/>
              <a:defRPr sz="3733">
                <a:solidFill>
                  <a:schemeClr val="tx1">
                    <a:tint val="75000"/>
                  </a:schemeClr>
                </a:solidFill>
              </a:defRPr>
            </a:lvl6pPr>
            <a:lvl7pPr marL="7314743" indent="0">
              <a:buNone/>
              <a:defRPr sz="3733">
                <a:solidFill>
                  <a:schemeClr val="tx1">
                    <a:tint val="75000"/>
                  </a:schemeClr>
                </a:solidFill>
              </a:defRPr>
            </a:lvl7pPr>
            <a:lvl8pPr marL="8533867" indent="0">
              <a:buNone/>
              <a:defRPr sz="3733">
                <a:solidFill>
                  <a:schemeClr val="tx1">
                    <a:tint val="75000"/>
                  </a:schemeClr>
                </a:solidFill>
              </a:defRPr>
            </a:lvl8pPr>
            <a:lvl9pPr marL="9752990" indent="0">
              <a:buNone/>
              <a:defRPr sz="3733">
                <a:solidFill>
                  <a:schemeClr val="tx1">
                    <a:tint val="75000"/>
                  </a:schemeClr>
                </a:solidFill>
              </a:defRPr>
            </a:lvl9pPr>
          </a:lstStyle>
          <a:p>
            <a:pPr lvl="0"/>
            <a:r>
              <a:rPr lang="en-US" dirty="0"/>
              <a:t>Date  |  Presenter name</a:t>
            </a:r>
          </a:p>
        </p:txBody>
      </p:sp>
    </p:spTree>
    <p:extLst>
      <p:ext uri="{BB962C8B-B14F-4D97-AF65-F5344CB8AC3E}">
        <p14:creationId xmlns:p14="http://schemas.microsoft.com/office/powerpoint/2010/main" val="385410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2"/>
                </a:solidFill>
              </a:defRPr>
            </a:lvl1pPr>
          </a:lstStyle>
          <a:p>
            <a:r>
              <a:rPr lang="en-US" dirty="0"/>
              <a:t>Click to add title</a:t>
            </a:r>
            <a:endParaRPr dirty="0"/>
          </a:p>
        </p:txBody>
      </p:sp>
      <p:sp>
        <p:nvSpPr>
          <p:cNvPr id="3" name="Content Placeholder 2"/>
          <p:cNvSpPr>
            <a:spLocks noGrp="1"/>
          </p:cNvSpPr>
          <p:nvPr>
            <p:ph idx="1" hasCustomPrompt="1"/>
          </p:nvPr>
        </p:nvSpPr>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Bullet level 1</a:t>
            </a:r>
          </a:p>
          <a:p>
            <a:pPr lvl="1"/>
            <a:r>
              <a:rPr lang="en-US" dirty="0"/>
              <a:t>Bullet level 2</a:t>
            </a:r>
          </a:p>
          <a:p>
            <a:pPr lvl="2"/>
            <a:r>
              <a:rPr lang="en-US" dirty="0"/>
              <a:t>Bullet level 3</a:t>
            </a:r>
          </a:p>
        </p:txBody>
      </p:sp>
    </p:spTree>
    <p:extLst>
      <p:ext uri="{BB962C8B-B14F-4D97-AF65-F5344CB8AC3E}">
        <p14:creationId xmlns:p14="http://schemas.microsoft.com/office/powerpoint/2010/main" val="4086253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No First Level Bullet">
    <p:spTree>
      <p:nvGrpSpPr>
        <p:cNvPr id="1" name=""/>
        <p:cNvGrpSpPr/>
        <p:nvPr/>
      </p:nvGrpSpPr>
      <p:grpSpPr>
        <a:xfrm>
          <a:off x="0" y="0"/>
          <a:ext cx="0" cy="0"/>
          <a:chOff x="0" y="0"/>
          <a:chExt cx="0" cy="0"/>
        </a:xfrm>
      </p:grpSpPr>
      <p:sp>
        <p:nvSpPr>
          <p:cNvPr id="9" name="Content Placeholder 2"/>
          <p:cNvSpPr>
            <a:spLocks noGrp="1"/>
          </p:cNvSpPr>
          <p:nvPr>
            <p:ph idx="1"/>
          </p:nvPr>
        </p:nvSpPr>
        <p:spPr>
          <a:xfrm>
            <a:off x="1130300" y="2862264"/>
            <a:ext cx="22006123" cy="9467850"/>
          </a:xfrm>
        </p:spPr>
        <p:txBody>
          <a:bodyPr/>
          <a:lstStyle>
            <a:lvl1pPr marL="0" indent="0">
              <a:buNone/>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4" name="Title Placeholder 1"/>
          <p:cNvSpPr>
            <a:spLocks noGrp="1"/>
          </p:cNvSpPr>
          <p:nvPr>
            <p:ph type="title"/>
          </p:nvPr>
        </p:nvSpPr>
        <p:spPr bwMode="auto">
          <a:xfrm>
            <a:off x="1129903" y="347632"/>
            <a:ext cx="21740666" cy="194540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a:p>
        </p:txBody>
      </p:sp>
    </p:spTree>
    <p:extLst>
      <p:ext uri="{BB962C8B-B14F-4D97-AF65-F5344CB8AC3E}">
        <p14:creationId xmlns:p14="http://schemas.microsoft.com/office/powerpoint/2010/main" val="213642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b="7042"/>
          <a:stretch/>
        </p:blipFill>
        <p:spPr>
          <a:xfrm>
            <a:off x="0" y="0"/>
            <a:ext cx="24384004" cy="12750159"/>
          </a:xfrm>
          <a:prstGeom prst="rect">
            <a:avLst/>
          </a:prstGeom>
        </p:spPr>
      </p:pic>
      <p:sp>
        <p:nvSpPr>
          <p:cNvPr id="2" name="Title 1"/>
          <p:cNvSpPr>
            <a:spLocks noGrp="1"/>
          </p:cNvSpPr>
          <p:nvPr>
            <p:ph type="title" hasCustomPrompt="1"/>
          </p:nvPr>
        </p:nvSpPr>
        <p:spPr>
          <a:xfrm>
            <a:off x="1156923" y="3412425"/>
            <a:ext cx="15049317" cy="2597149"/>
          </a:xfrm>
        </p:spPr>
        <p:txBody>
          <a:bodyPr anchor="b"/>
          <a:lstStyle>
            <a:lvl1pPr algn="l">
              <a:defRPr sz="8000" b="1" i="0" cap="none" baseline="0">
                <a:solidFill>
                  <a:schemeClr val="bg1"/>
                </a:solidFill>
                <a:latin typeface="Arial" charset="0"/>
              </a:defRPr>
            </a:lvl1pPr>
          </a:lstStyle>
          <a:p>
            <a:r>
              <a:rPr lang="en-US" dirty="0"/>
              <a:t>Section title here</a:t>
            </a:r>
            <a:endParaRPr dirty="0"/>
          </a:p>
        </p:txBody>
      </p:sp>
      <p:sp>
        <p:nvSpPr>
          <p:cNvPr id="3" name="Text Placeholder 2"/>
          <p:cNvSpPr>
            <a:spLocks noGrp="1"/>
          </p:cNvSpPr>
          <p:nvPr>
            <p:ph type="body" idx="1" hasCustomPrompt="1"/>
          </p:nvPr>
        </p:nvSpPr>
        <p:spPr>
          <a:xfrm>
            <a:off x="1156923" y="6434170"/>
            <a:ext cx="15049319" cy="1955800"/>
          </a:xfrm>
        </p:spPr>
        <p:txBody>
          <a:bodyPr>
            <a:normAutofit/>
          </a:bodyPr>
          <a:lstStyle>
            <a:lvl1pPr marL="0" indent="0">
              <a:buNone/>
              <a:defRPr sz="4000" baseline="0">
                <a:solidFill>
                  <a:schemeClr val="accent3"/>
                </a:solidFill>
              </a:defRPr>
            </a:lvl1pPr>
            <a:lvl2pPr marL="1219124" indent="0">
              <a:buNone/>
              <a:defRPr sz="4800">
                <a:solidFill>
                  <a:schemeClr val="tx1">
                    <a:tint val="75000"/>
                  </a:schemeClr>
                </a:solidFill>
              </a:defRPr>
            </a:lvl2pPr>
            <a:lvl3pPr marL="2438248" indent="0">
              <a:buNone/>
              <a:defRPr sz="4266">
                <a:solidFill>
                  <a:schemeClr val="tx1">
                    <a:tint val="75000"/>
                  </a:schemeClr>
                </a:solidFill>
              </a:defRPr>
            </a:lvl3pPr>
            <a:lvl4pPr marL="3657371" indent="0">
              <a:buNone/>
              <a:defRPr sz="3733">
                <a:solidFill>
                  <a:schemeClr val="tx1">
                    <a:tint val="75000"/>
                  </a:schemeClr>
                </a:solidFill>
              </a:defRPr>
            </a:lvl4pPr>
            <a:lvl5pPr marL="4876495" indent="0">
              <a:buNone/>
              <a:defRPr sz="3733">
                <a:solidFill>
                  <a:schemeClr val="tx1">
                    <a:tint val="75000"/>
                  </a:schemeClr>
                </a:solidFill>
              </a:defRPr>
            </a:lvl5pPr>
            <a:lvl6pPr marL="6095619" indent="0">
              <a:buNone/>
              <a:defRPr sz="3733">
                <a:solidFill>
                  <a:schemeClr val="tx1">
                    <a:tint val="75000"/>
                  </a:schemeClr>
                </a:solidFill>
              </a:defRPr>
            </a:lvl6pPr>
            <a:lvl7pPr marL="7314743" indent="0">
              <a:buNone/>
              <a:defRPr sz="3733">
                <a:solidFill>
                  <a:schemeClr val="tx1">
                    <a:tint val="75000"/>
                  </a:schemeClr>
                </a:solidFill>
              </a:defRPr>
            </a:lvl7pPr>
            <a:lvl8pPr marL="8533867" indent="0">
              <a:buNone/>
              <a:defRPr sz="3733">
                <a:solidFill>
                  <a:schemeClr val="tx1">
                    <a:tint val="75000"/>
                  </a:schemeClr>
                </a:solidFill>
              </a:defRPr>
            </a:lvl8pPr>
            <a:lvl9pPr marL="9752990" indent="0">
              <a:buNone/>
              <a:defRPr sz="3733">
                <a:solidFill>
                  <a:schemeClr val="tx1">
                    <a:tint val="75000"/>
                  </a:schemeClr>
                </a:solidFill>
              </a:defRPr>
            </a:lvl9pPr>
          </a:lstStyle>
          <a:p>
            <a:pPr lvl="0"/>
            <a:r>
              <a:rPr lang="en-US" dirty="0"/>
              <a:t>Section subtitle here</a:t>
            </a:r>
          </a:p>
        </p:txBody>
      </p:sp>
      <p:sp>
        <p:nvSpPr>
          <p:cNvPr id="13" name="TextBox 10"/>
          <p:cNvSpPr txBox="1">
            <a:spLocks noChangeArrowheads="1"/>
          </p:cNvSpPr>
          <p:nvPr userDrawn="1"/>
        </p:nvSpPr>
        <p:spPr bwMode="auto">
          <a:xfrm>
            <a:off x="17801127" y="13075912"/>
            <a:ext cx="490683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a:r>
              <a:rPr lang="en-CA" sz="1500" dirty="0">
                <a:solidFill>
                  <a:schemeClr val="bg1">
                    <a:lumMod val="50000"/>
                  </a:schemeClr>
                </a:solidFill>
                <a:cs typeface="Arial" charset="0"/>
              </a:rPr>
              <a:t>OpenText Confidential. ©2017 All Rights Reserved.</a:t>
            </a:r>
            <a:endParaRPr lang="en-US" sz="1500" dirty="0">
              <a:solidFill>
                <a:schemeClr val="bg1">
                  <a:lumMod val="50000"/>
                </a:schemeClr>
              </a:solidFill>
              <a:cs typeface="Arial" charset="0"/>
            </a:endParaRPr>
          </a:p>
        </p:txBody>
      </p:sp>
      <p:sp>
        <p:nvSpPr>
          <p:cNvPr id="16" name="TextBox 15"/>
          <p:cNvSpPr txBox="1"/>
          <p:nvPr userDrawn="1"/>
        </p:nvSpPr>
        <p:spPr>
          <a:xfrm>
            <a:off x="22568875" y="13075272"/>
            <a:ext cx="648072" cy="323165"/>
          </a:xfrm>
          <a:prstGeom prst="rect">
            <a:avLst/>
          </a:prstGeom>
          <a:noFill/>
        </p:spPr>
        <p:txBody>
          <a:bodyPr wrap="square" rtlCol="0">
            <a:spAutoFit/>
          </a:bodyPr>
          <a:lstStyle/>
          <a:p>
            <a:pPr algn="r"/>
            <a:fld id="{FB674739-22A0-499D-AC78-99CE08FC6183}" type="slidenum">
              <a:rPr lang="en-US" sz="1500" b="1" smtClean="0">
                <a:solidFill>
                  <a:schemeClr val="bg1">
                    <a:lumMod val="50000"/>
                  </a:schemeClr>
                </a:solidFill>
              </a:rPr>
              <a:pPr algn="r"/>
              <a:t>‹#›</a:t>
            </a:fld>
            <a:endParaRPr lang="en-US" sz="1500" b="1" dirty="0">
              <a:solidFill>
                <a:schemeClr val="bg1">
                  <a:lumMod val="50000"/>
                </a:schemeClr>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2558" y="13018353"/>
            <a:ext cx="2494150" cy="474862"/>
          </a:xfrm>
          <a:prstGeom prst="rect">
            <a:avLst/>
          </a:prstGeom>
        </p:spPr>
      </p:pic>
    </p:spTree>
    <p:extLst>
      <p:ext uri="{BB962C8B-B14F-4D97-AF65-F5344CB8AC3E}">
        <p14:creationId xmlns:p14="http://schemas.microsoft.com/office/powerpoint/2010/main" val="4072662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2"/>
                </a:solidFill>
              </a:defRPr>
            </a:lvl1pPr>
          </a:lstStyle>
          <a:p>
            <a:r>
              <a:rPr lang="en-US" dirty="0"/>
              <a:t>Click to add title</a:t>
            </a:r>
            <a:endParaRPr dirty="0"/>
          </a:p>
        </p:txBody>
      </p:sp>
    </p:spTree>
    <p:extLst>
      <p:ext uri="{BB962C8B-B14F-4D97-AF65-F5344CB8AC3E}">
        <p14:creationId xmlns:p14="http://schemas.microsoft.com/office/powerpoint/2010/main" val="2366226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1115569" y="347632"/>
            <a:ext cx="22020656" cy="1945408"/>
          </a:xfrm>
        </p:spPr>
        <p:txBody>
          <a:bodyPr/>
          <a:lstStyle>
            <a:lvl1pPr>
              <a:defRPr>
                <a:solidFill>
                  <a:schemeClr val="accent2"/>
                </a:solidFill>
              </a:defRPr>
            </a:lvl1pPr>
          </a:lstStyle>
          <a:p>
            <a:endParaRPr dirty="0"/>
          </a:p>
        </p:txBody>
      </p:sp>
      <p:sp>
        <p:nvSpPr>
          <p:cNvPr id="6" name="Text Placeholder 2"/>
          <p:cNvSpPr>
            <a:spLocks noGrp="1"/>
          </p:cNvSpPr>
          <p:nvPr>
            <p:ph idx="1" hasCustomPrompt="1"/>
          </p:nvPr>
        </p:nvSpPr>
        <p:spPr bwMode="auto">
          <a:xfrm>
            <a:off x="1115569" y="2862263"/>
            <a:ext cx="22033091" cy="946785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buClr>
                <a:schemeClr val="accent2"/>
              </a:buClr>
              <a:defRPr/>
            </a:lvl1pPr>
            <a:lvl2pPr>
              <a:buClr>
                <a:schemeClr val="accent2"/>
              </a:buClr>
              <a:defRPr baseline="0"/>
            </a:lvl2pPr>
          </a:lstStyle>
          <a:p>
            <a:pPr lvl="0"/>
            <a:r>
              <a:rPr lang="en-US" dirty="0"/>
              <a:t>Topic 1</a:t>
            </a:r>
          </a:p>
          <a:p>
            <a:pPr lvl="0"/>
            <a:r>
              <a:rPr lang="en-US" dirty="0"/>
              <a:t>Topic 2</a:t>
            </a:r>
          </a:p>
          <a:p>
            <a:pPr lvl="1"/>
            <a:r>
              <a:rPr lang="en-US" dirty="0"/>
              <a:t>Sub Topic 2a</a:t>
            </a:r>
          </a:p>
          <a:p>
            <a:pPr lvl="1"/>
            <a:r>
              <a:rPr lang="en-US" dirty="0"/>
              <a:t>Sub Topic 2b</a:t>
            </a:r>
          </a:p>
        </p:txBody>
      </p:sp>
    </p:spTree>
    <p:extLst>
      <p:ext uri="{BB962C8B-B14F-4D97-AF65-F5344CB8AC3E}">
        <p14:creationId xmlns:p14="http://schemas.microsoft.com/office/powerpoint/2010/main" val="2154792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Text Placeholder 11"/>
          <p:cNvSpPr>
            <a:spLocks noGrp="1"/>
          </p:cNvSpPr>
          <p:nvPr>
            <p:ph type="body" sz="quarter" idx="15" hasCustomPrompt="1"/>
          </p:nvPr>
        </p:nvSpPr>
        <p:spPr>
          <a:xfrm>
            <a:off x="3334222" y="3200400"/>
            <a:ext cx="19829070" cy="4876800"/>
          </a:xfrm>
        </p:spPr>
        <p:txBody>
          <a:bodyPr>
            <a:noAutofit/>
          </a:bodyPr>
          <a:lstStyle>
            <a:lvl1pPr marL="0" indent="0">
              <a:lnSpc>
                <a:spcPct val="120000"/>
              </a:lnSpc>
              <a:spcBef>
                <a:spcPts val="0"/>
              </a:spcBef>
              <a:buNone/>
              <a:defRPr sz="7200" i="1" baseline="0">
                <a:solidFill>
                  <a:schemeClr val="accent2"/>
                </a:solidFill>
                <a:latin typeface="+mj-lt"/>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stStyle>
          <a:p>
            <a:pPr lvl="0"/>
            <a:r>
              <a:rPr lang="en-US" dirty="0"/>
              <a:t>A customer testimonial can go in this space. Quotes should be concise and to the point. Don’t forget to include a quote source below.</a:t>
            </a:r>
          </a:p>
        </p:txBody>
      </p:sp>
      <p:sp>
        <p:nvSpPr>
          <p:cNvPr id="13" name="Text Placeholder 11"/>
          <p:cNvSpPr>
            <a:spLocks noGrp="1"/>
          </p:cNvSpPr>
          <p:nvPr>
            <p:ph type="body" sz="quarter" idx="16" hasCustomPrompt="1"/>
          </p:nvPr>
        </p:nvSpPr>
        <p:spPr>
          <a:xfrm>
            <a:off x="3334222" y="8370168"/>
            <a:ext cx="19829070" cy="2133600"/>
          </a:xfrm>
        </p:spPr>
        <p:txBody>
          <a:bodyPr>
            <a:noAutofit/>
          </a:bodyPr>
          <a:lstStyle>
            <a:lvl1pPr marL="0" indent="0" algn="l">
              <a:lnSpc>
                <a:spcPct val="100000"/>
              </a:lnSpc>
              <a:spcBef>
                <a:spcPts val="0"/>
              </a:spcBef>
              <a:buNone/>
              <a:defRPr sz="5400" baseline="0">
                <a:solidFill>
                  <a:schemeClr val="bg1">
                    <a:lumMod val="50000"/>
                  </a:schemeClr>
                </a:solidFill>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stStyle>
          <a:p>
            <a:pPr lvl="0"/>
            <a:r>
              <a:rPr lang="en-US" dirty="0"/>
              <a:t>—John Smith, Chief Financial Officer, XYZ Company</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34022" y="3113584"/>
            <a:ext cx="1261113" cy="1152127"/>
          </a:xfrm>
          <a:prstGeom prst="rect">
            <a:avLst/>
          </a:prstGeom>
        </p:spPr>
      </p:pic>
    </p:spTree>
    <p:extLst>
      <p:ext uri="{BB962C8B-B14F-4D97-AF65-F5344CB8AC3E}">
        <p14:creationId xmlns:p14="http://schemas.microsoft.com/office/powerpoint/2010/main" val="937136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idx="11"/>
          </p:nvPr>
        </p:nvSpPr>
        <p:spPr>
          <a:xfrm>
            <a:off x="1111624" y="2862264"/>
            <a:ext cx="10693181" cy="9467850"/>
          </a:xfrm>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12" name="Content Placeholder 2"/>
          <p:cNvSpPr>
            <a:spLocks noGrp="1"/>
          </p:cNvSpPr>
          <p:nvPr>
            <p:ph idx="12"/>
          </p:nvPr>
        </p:nvSpPr>
        <p:spPr>
          <a:xfrm>
            <a:off x="12627529" y="2862264"/>
            <a:ext cx="10542561" cy="9467850"/>
          </a:xfrm>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6" name="Title 1"/>
          <p:cNvSpPr>
            <a:spLocks noGrp="1"/>
          </p:cNvSpPr>
          <p:nvPr>
            <p:ph type="title"/>
          </p:nvPr>
        </p:nvSpPr>
        <p:spPr>
          <a:xfrm>
            <a:off x="1111623" y="347632"/>
            <a:ext cx="22024601" cy="1945408"/>
          </a:xfrm>
        </p:spPr>
        <p:txBody>
          <a:bodyPr/>
          <a:lstStyle>
            <a:lvl1pPr>
              <a:defRPr>
                <a:solidFill>
                  <a:schemeClr val="accent2"/>
                </a:solidFill>
              </a:defRPr>
            </a:lvl1pPr>
          </a:lstStyle>
          <a:p>
            <a:endParaRPr dirty="0"/>
          </a:p>
        </p:txBody>
      </p:sp>
    </p:spTree>
    <p:extLst>
      <p:ext uri="{BB962C8B-B14F-4D97-AF65-F5344CB8AC3E}">
        <p14:creationId xmlns:p14="http://schemas.microsoft.com/office/powerpoint/2010/main" val="209833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300185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full height)">
    <p:spTree>
      <p:nvGrpSpPr>
        <p:cNvPr id="1" name=""/>
        <p:cNvGrpSpPr/>
        <p:nvPr/>
      </p:nvGrpSpPr>
      <p:grpSpPr>
        <a:xfrm>
          <a:off x="0" y="0"/>
          <a:ext cx="0" cy="0"/>
          <a:chOff x="0" y="0"/>
          <a:chExt cx="0" cy="0"/>
        </a:xfrm>
      </p:grpSpPr>
      <p:sp>
        <p:nvSpPr>
          <p:cNvPr id="6" name="Content Placeholder 2"/>
          <p:cNvSpPr>
            <a:spLocks noGrp="1"/>
          </p:cNvSpPr>
          <p:nvPr>
            <p:ph idx="11"/>
          </p:nvPr>
        </p:nvSpPr>
        <p:spPr>
          <a:xfrm>
            <a:off x="1111624" y="2862264"/>
            <a:ext cx="10693181" cy="9467850"/>
          </a:xfrm>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7" name="Content Placeholder 2"/>
          <p:cNvSpPr>
            <a:spLocks noGrp="1"/>
          </p:cNvSpPr>
          <p:nvPr>
            <p:ph idx="12"/>
          </p:nvPr>
        </p:nvSpPr>
        <p:spPr>
          <a:xfrm>
            <a:off x="12627529" y="341313"/>
            <a:ext cx="10542561" cy="11988801"/>
          </a:xfrm>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8" name="Title 1"/>
          <p:cNvSpPr>
            <a:spLocks noGrp="1"/>
          </p:cNvSpPr>
          <p:nvPr>
            <p:ph type="title"/>
          </p:nvPr>
        </p:nvSpPr>
        <p:spPr>
          <a:xfrm>
            <a:off x="1111624" y="347632"/>
            <a:ext cx="11078790" cy="1945408"/>
          </a:xfrm>
        </p:spPr>
        <p:txBody>
          <a:bodyPr/>
          <a:lstStyle>
            <a:lvl1pPr>
              <a:defRPr>
                <a:solidFill>
                  <a:schemeClr val="accent2"/>
                </a:solidFill>
              </a:defRPr>
            </a:lvl1pPr>
          </a:lstStyle>
          <a:p>
            <a:endParaRPr dirty="0"/>
          </a:p>
        </p:txBody>
      </p:sp>
    </p:spTree>
    <p:extLst>
      <p:ext uri="{BB962C8B-B14F-4D97-AF65-F5344CB8AC3E}">
        <p14:creationId xmlns:p14="http://schemas.microsoft.com/office/powerpoint/2010/main" val="384995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1115569" y="347632"/>
            <a:ext cx="22020656" cy="194540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a:p>
        </p:txBody>
      </p:sp>
    </p:spTree>
    <p:extLst>
      <p:ext uri="{BB962C8B-B14F-4D97-AF65-F5344CB8AC3E}">
        <p14:creationId xmlns:p14="http://schemas.microsoft.com/office/powerpoint/2010/main" val="1101170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73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2"/>
                </a:solidFill>
                <a:latin typeface="+mj-lt"/>
              </a:defRPr>
            </a:lvl1pPr>
          </a:lstStyle>
          <a:p>
            <a:r>
              <a:rPr lang="en-US" dirty="0"/>
              <a:t>Click to add title</a:t>
            </a:r>
          </a:p>
        </p:txBody>
      </p:sp>
      <p:sp>
        <p:nvSpPr>
          <p:cNvPr id="5" name="Media Placeholder 4"/>
          <p:cNvSpPr>
            <a:spLocks noGrp="1"/>
          </p:cNvSpPr>
          <p:nvPr>
            <p:ph type="media" sz="quarter" idx="10" hasCustomPrompt="1"/>
          </p:nvPr>
        </p:nvSpPr>
        <p:spPr>
          <a:xfrm>
            <a:off x="1246188" y="2825553"/>
            <a:ext cx="21889662" cy="9504560"/>
          </a:xfrm>
        </p:spPr>
        <p:txBody>
          <a:bodyPr anchor="t"/>
          <a:lstStyle>
            <a:lvl1pPr marL="118526" indent="0" algn="ctr">
              <a:buNone/>
              <a:defRPr baseline="0"/>
            </a:lvl1pPr>
          </a:lstStyle>
          <a:p>
            <a:r>
              <a:rPr lang="en-US" dirty="0"/>
              <a:t>Click on the icon to insert your video</a:t>
            </a:r>
          </a:p>
        </p:txBody>
      </p:sp>
    </p:spTree>
    <p:extLst>
      <p:ext uri="{BB962C8B-B14F-4D97-AF65-F5344CB8AC3E}">
        <p14:creationId xmlns:p14="http://schemas.microsoft.com/office/powerpoint/2010/main" val="2056554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Video-Full Screen">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12699" y="0"/>
            <a:ext cx="24395114" cy="137350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Media Placeholder 4"/>
          <p:cNvSpPr>
            <a:spLocks noGrp="1"/>
          </p:cNvSpPr>
          <p:nvPr>
            <p:ph type="media" sz="quarter" idx="10" hasCustomPrompt="1"/>
          </p:nvPr>
        </p:nvSpPr>
        <p:spPr>
          <a:xfrm>
            <a:off x="0" y="0"/>
            <a:ext cx="24382413" cy="13716000"/>
          </a:xfrm>
        </p:spPr>
        <p:txBody>
          <a:bodyPr anchor="t"/>
          <a:lstStyle>
            <a:lvl1pPr marL="118526" indent="0" algn="ctr">
              <a:buNone/>
              <a:defRPr baseline="0">
                <a:solidFill>
                  <a:schemeClr val="bg1"/>
                </a:solidFill>
              </a:defRPr>
            </a:lvl1pPr>
          </a:lstStyle>
          <a:p>
            <a:r>
              <a:rPr lang="en-US" dirty="0"/>
              <a:t>Click on the icon to insert your video</a:t>
            </a:r>
          </a:p>
        </p:txBody>
      </p:sp>
    </p:spTree>
    <p:extLst>
      <p:ext uri="{BB962C8B-B14F-4D97-AF65-F5344CB8AC3E}">
        <p14:creationId xmlns:p14="http://schemas.microsoft.com/office/powerpoint/2010/main" val="41793418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2547600" y="2862263"/>
            <a:ext cx="10588625" cy="9467850"/>
          </a:xfrm>
          <a:solidFill>
            <a:schemeClr val="bg1">
              <a:lumMod val="95000"/>
            </a:schemeClr>
          </a:solidFill>
        </p:spPr>
        <p:txBody>
          <a:bodyPr rtlCol="0">
            <a:normAutofit/>
          </a:bodyPr>
          <a:lstStyle>
            <a:lvl1pPr marL="0" indent="0">
              <a:buNone/>
              <a:defRPr sz="4266" baseline="0"/>
            </a:lvl1pPr>
            <a:lvl2pPr marL="1219124" indent="0">
              <a:buNone/>
              <a:defRPr sz="7466"/>
            </a:lvl2pPr>
            <a:lvl3pPr marL="2438248" indent="0">
              <a:buNone/>
              <a:defRPr sz="6400"/>
            </a:lvl3pPr>
            <a:lvl4pPr marL="3657371" indent="0">
              <a:buNone/>
              <a:defRPr sz="5333"/>
            </a:lvl4pPr>
            <a:lvl5pPr marL="4876495" indent="0">
              <a:buNone/>
              <a:defRPr sz="5333"/>
            </a:lvl5pPr>
            <a:lvl6pPr marL="6095619" indent="0">
              <a:buNone/>
              <a:defRPr sz="5333"/>
            </a:lvl6pPr>
            <a:lvl7pPr marL="7314743" indent="0">
              <a:buNone/>
              <a:defRPr sz="5333"/>
            </a:lvl7pPr>
            <a:lvl8pPr marL="8533867" indent="0">
              <a:buNone/>
              <a:defRPr sz="5333"/>
            </a:lvl8pPr>
            <a:lvl9pPr marL="9752990" indent="0">
              <a:buNone/>
              <a:defRPr sz="5333"/>
            </a:lvl9pPr>
          </a:lstStyle>
          <a:p>
            <a:pPr lvl="0"/>
            <a:r>
              <a:rPr lang="en-US" noProof="0" dirty="0"/>
              <a:t>Drag picture into this placeholder or click icon to add</a:t>
            </a:r>
            <a:endParaRPr noProof="0" dirty="0"/>
          </a:p>
        </p:txBody>
      </p:sp>
      <p:sp>
        <p:nvSpPr>
          <p:cNvPr id="6" name="Content Placeholder 2"/>
          <p:cNvSpPr>
            <a:spLocks noGrp="1"/>
          </p:cNvSpPr>
          <p:nvPr>
            <p:ph idx="10"/>
          </p:nvPr>
        </p:nvSpPr>
        <p:spPr>
          <a:xfrm>
            <a:off x="1115568" y="2862263"/>
            <a:ext cx="10717843" cy="9467851"/>
          </a:xfrm>
        </p:spPr>
        <p:txBody>
          <a:bodyPr/>
          <a:lstStyle>
            <a:lvl1pPr>
              <a:defRPr sz="5000"/>
            </a:lvl1pPr>
            <a:lvl2pPr>
              <a:defRPr sz="4000"/>
            </a:lvl2pPr>
            <a:lvl3pPr>
              <a:defRPr sz="3200"/>
            </a:lvl3pPr>
            <a:lvl4pPr>
              <a:defRPr sz="3400"/>
            </a:lvl4pPr>
            <a:lvl5pPr>
              <a:defRPr sz="2800"/>
            </a:lvl5pPr>
            <a:lvl6pPr>
              <a:buFont typeface="Wingdings" pitchFamily="2" charset="2"/>
              <a:buChar char="§"/>
              <a:defRPr sz="4800" baseline="0"/>
            </a:lvl6pPr>
            <a:lvl7pPr>
              <a:buFont typeface="Wingdings" pitchFamily="2" charset="2"/>
              <a:buChar char="§"/>
              <a:defRPr sz="4800"/>
            </a:lvl7pPr>
            <a:lvl8pPr>
              <a:buFont typeface="Wingdings" pitchFamily="2" charset="2"/>
              <a:buChar char="§"/>
              <a:defRPr sz="4800" baseline="0"/>
            </a:lvl8pPr>
            <a:lvl9pPr>
              <a:buFont typeface="Wingdings" pitchFamily="2" charset="2"/>
              <a:buChar char="§"/>
              <a:defRPr sz="4800" baseline="0"/>
            </a:lvl9pPr>
          </a:lstStyle>
          <a:p>
            <a:pPr lvl="0"/>
            <a:r>
              <a:rPr lang="en-US" dirty="0"/>
              <a:t>Click to edit Master text styles</a:t>
            </a:r>
          </a:p>
          <a:p>
            <a:pPr lvl="1"/>
            <a:r>
              <a:rPr lang="en-US" dirty="0"/>
              <a:t>Second level </a:t>
            </a:r>
          </a:p>
          <a:p>
            <a:pPr lvl="2"/>
            <a:r>
              <a:rPr lang="en-US" dirty="0"/>
              <a:t>Third level</a:t>
            </a:r>
          </a:p>
        </p:txBody>
      </p:sp>
      <p:sp>
        <p:nvSpPr>
          <p:cNvPr id="8" name="Title Placeholder 1"/>
          <p:cNvSpPr>
            <a:spLocks noGrp="1"/>
          </p:cNvSpPr>
          <p:nvPr>
            <p:ph type="title"/>
          </p:nvPr>
        </p:nvSpPr>
        <p:spPr bwMode="auto">
          <a:xfrm>
            <a:off x="1115569" y="347632"/>
            <a:ext cx="22020656" cy="194540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a:p>
        </p:txBody>
      </p:sp>
    </p:spTree>
    <p:extLst>
      <p:ext uri="{BB962C8B-B14F-4D97-AF65-F5344CB8AC3E}">
        <p14:creationId xmlns:p14="http://schemas.microsoft.com/office/powerpoint/2010/main" val="12594444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5" name="Title 1"/>
          <p:cNvSpPr>
            <a:spLocks noGrp="1"/>
          </p:cNvSpPr>
          <p:nvPr>
            <p:ph type="title"/>
          </p:nvPr>
        </p:nvSpPr>
        <p:spPr>
          <a:xfrm>
            <a:off x="1156922" y="4495800"/>
            <a:ext cx="17474063" cy="1682496"/>
          </a:xfrm>
        </p:spPr>
        <p:txBody>
          <a:bodyPr/>
          <a:lstStyle/>
          <a:p>
            <a:r>
              <a:rPr lang="en-US" dirty="0"/>
              <a:t>Thank you</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6188" y="1777999"/>
            <a:ext cx="4936180" cy="939801"/>
          </a:xfrm>
          <a:prstGeom prst="rect">
            <a:avLst/>
          </a:prstGeom>
        </p:spPr>
      </p:pic>
      <p:sp>
        <p:nvSpPr>
          <p:cNvPr id="2" name="Rectangle 1"/>
          <p:cNvSpPr/>
          <p:nvPr userDrawn="1"/>
        </p:nvSpPr>
        <p:spPr>
          <a:xfrm>
            <a:off x="1013852" y="12903200"/>
            <a:ext cx="289476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12289536"/>
            <a:ext cx="24382413" cy="142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217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227C4-D436-4791-B8E0-070B9E136C75}"/>
              </a:ext>
            </a:extLst>
          </p:cNvPr>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p>
        </p:txBody>
      </p:sp>
      <p:sp>
        <p:nvSpPr>
          <p:cNvPr id="3" name="Subtitle 2">
            <a:extLst>
              <a:ext uri="{FF2B5EF4-FFF2-40B4-BE49-F238E27FC236}">
                <a16:creationId xmlns:a16="http://schemas.microsoft.com/office/drawing/2014/main" id="{B606EE15-6A6F-4A95-9507-CD4627D8ADA4}"/>
              </a:ext>
            </a:extLst>
          </p:cNvPr>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2F0EAAC5-CA62-4FC9-989B-3A081A095684}"/>
              </a:ext>
            </a:extLst>
          </p:cNvPr>
          <p:cNvSpPr>
            <a:spLocks noGrp="1"/>
          </p:cNvSpPr>
          <p:nvPr>
            <p:ph type="dt" sz="half" idx="10"/>
          </p:nvPr>
        </p:nvSpPr>
        <p:spPr/>
        <p:txBody>
          <a:bodyPr/>
          <a:lstStyle/>
          <a:p>
            <a:fld id="{3576460E-96AA-452A-A086-5BAC00723093}" type="datetimeFigureOut">
              <a:rPr lang="en-US" smtClean="0"/>
              <a:t>4/8/2021</a:t>
            </a:fld>
            <a:endParaRPr lang="en-US"/>
          </a:p>
        </p:txBody>
      </p:sp>
      <p:sp>
        <p:nvSpPr>
          <p:cNvPr id="5" name="Footer Placeholder 4">
            <a:extLst>
              <a:ext uri="{FF2B5EF4-FFF2-40B4-BE49-F238E27FC236}">
                <a16:creationId xmlns:a16="http://schemas.microsoft.com/office/drawing/2014/main" id="{6BC5DB55-B317-4901-8457-D342C98DB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5D5F4-D40C-4863-A6DB-04139394AE5C}"/>
              </a:ext>
            </a:extLst>
          </p:cNvPr>
          <p:cNvSpPr>
            <a:spLocks noGrp="1"/>
          </p:cNvSpPr>
          <p:nvPr>
            <p:ph type="sldNum" sz="quarter" idx="12"/>
          </p:nvPr>
        </p:nvSpPr>
        <p:spPr/>
        <p:txBody>
          <a:bodyPr/>
          <a:lstStyle/>
          <a:p>
            <a:fld id="{3968ECFA-2636-4E73-A6DC-1918FD570FFD}" type="slidenum">
              <a:rPr lang="en-US" smtClean="0"/>
              <a:t>‹#›</a:t>
            </a:fld>
            <a:endParaRPr lang="en-US"/>
          </a:p>
        </p:txBody>
      </p:sp>
    </p:spTree>
    <p:extLst>
      <p:ext uri="{BB962C8B-B14F-4D97-AF65-F5344CB8AC3E}">
        <p14:creationId xmlns:p14="http://schemas.microsoft.com/office/powerpoint/2010/main" val="376590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5"/>
            <a:ext cx="21029613" cy="5705475"/>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663700" y="9178925"/>
            <a:ext cx="21029613" cy="30003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56940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3651250"/>
            <a:ext cx="10437813" cy="8702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266613" y="3651250"/>
            <a:ext cx="10439400" cy="8702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60181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5" y="730250"/>
            <a:ext cx="21029613" cy="2651125"/>
          </a:xfrm>
        </p:spPr>
        <p:txBody>
          <a:bodyPr/>
          <a:lstStyle/>
          <a:p>
            <a:r>
              <a:rPr lang="en-US"/>
              <a:t>Click to edit Master title style</a:t>
            </a:r>
          </a:p>
        </p:txBody>
      </p:sp>
      <p:sp>
        <p:nvSpPr>
          <p:cNvPr id="3" name="Text Placeholder 2"/>
          <p:cNvSpPr>
            <a:spLocks noGrp="1"/>
          </p:cNvSpPr>
          <p:nvPr>
            <p:ph type="body" idx="1"/>
          </p:nvPr>
        </p:nvSpPr>
        <p:spPr>
          <a:xfrm>
            <a:off x="1679575" y="3362325"/>
            <a:ext cx="10315575"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79575" y="5010150"/>
            <a:ext cx="10315575" cy="7369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2813" y="3362325"/>
            <a:ext cx="10366375"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2342813" y="5010150"/>
            <a:ext cx="10366375" cy="7369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88501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02099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50027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5" y="914400"/>
            <a:ext cx="7864475" cy="32004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0366375" y="1974850"/>
            <a:ext cx="12342813" cy="9747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575" y="4114800"/>
            <a:ext cx="7864475"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48366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5" y="914400"/>
            <a:ext cx="7864475" cy="32004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0366375" y="1974850"/>
            <a:ext cx="12342813" cy="9747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679575" y="4114800"/>
            <a:ext cx="7864475"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AAE12C-269E-9945-88AF-DAA60D5EF07E}" type="datetimeFigureOut">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E14D2D-835D-F740-8F2F-AF96735B7146}" type="slidenum">
              <a:rPr lang="en-US" smtClean="0"/>
              <a:t>‹#›</a:t>
            </a:fld>
            <a:endParaRPr lang="en-US" dirty="0"/>
          </a:p>
        </p:txBody>
      </p:sp>
    </p:spTree>
    <p:extLst>
      <p:ext uri="{BB962C8B-B14F-4D97-AF65-F5344CB8AC3E}">
        <p14:creationId xmlns:p14="http://schemas.microsoft.com/office/powerpoint/2010/main" val="158771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0"/>
            <a:ext cx="21029613" cy="26511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400" y="3651250"/>
            <a:ext cx="21029613" cy="87026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400" y="12712700"/>
            <a:ext cx="5486400" cy="730250"/>
          </a:xfrm>
          <a:prstGeom prst="rect">
            <a:avLst/>
          </a:prstGeom>
        </p:spPr>
        <p:txBody>
          <a:bodyPr vert="horz" lIns="91440" tIns="45720" rIns="91440" bIns="45720" rtlCol="0" anchor="ctr"/>
          <a:lstStyle>
            <a:lvl1pPr algn="l">
              <a:defRPr sz="1200">
                <a:solidFill>
                  <a:schemeClr val="tx1">
                    <a:tint val="75000"/>
                  </a:schemeClr>
                </a:solidFill>
              </a:defRPr>
            </a:lvl1pPr>
          </a:lstStyle>
          <a:p>
            <a:fld id="{C5AAE12C-269E-9945-88AF-DAA60D5EF07E}" type="datetimeFigureOut">
              <a:rPr lang="en-US" smtClean="0"/>
              <a:t>4/8/2021</a:t>
            </a:fld>
            <a:endParaRPr lang="en-US" dirty="0"/>
          </a:p>
        </p:txBody>
      </p:sp>
      <p:sp>
        <p:nvSpPr>
          <p:cNvPr id="5" name="Footer Placeholder 4"/>
          <p:cNvSpPr>
            <a:spLocks noGrp="1"/>
          </p:cNvSpPr>
          <p:nvPr>
            <p:ph type="ftr" sz="quarter" idx="3"/>
          </p:nvPr>
        </p:nvSpPr>
        <p:spPr>
          <a:xfrm>
            <a:off x="8077200" y="12712700"/>
            <a:ext cx="8228013"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19613" y="12712700"/>
            <a:ext cx="5486400" cy="730250"/>
          </a:xfrm>
          <a:prstGeom prst="rect">
            <a:avLst/>
          </a:prstGeom>
        </p:spPr>
        <p:txBody>
          <a:bodyPr vert="horz" lIns="91440" tIns="45720" rIns="91440" bIns="45720" rtlCol="0" anchor="ctr"/>
          <a:lstStyle>
            <a:lvl1pPr algn="r">
              <a:defRPr sz="1200">
                <a:solidFill>
                  <a:schemeClr val="tx1">
                    <a:tint val="75000"/>
                  </a:schemeClr>
                </a:solidFill>
              </a:defRPr>
            </a:lvl1pPr>
          </a:lstStyle>
          <a:p>
            <a:fld id="{11E14D2D-835D-F740-8F2F-AF96735B7146}" type="slidenum">
              <a:rPr lang="en-US" smtClean="0"/>
              <a:t>‹#›</a:t>
            </a:fld>
            <a:endParaRPr lang="en-US" dirty="0"/>
          </a:p>
        </p:txBody>
      </p:sp>
    </p:spTree>
    <p:extLst>
      <p:ext uri="{BB962C8B-B14F-4D97-AF65-F5344CB8AC3E}">
        <p14:creationId xmlns:p14="http://schemas.microsoft.com/office/powerpoint/2010/main" val="199334732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1115569" y="347632"/>
            <a:ext cx="22020656" cy="194540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a:p>
        </p:txBody>
      </p:sp>
      <p:sp>
        <p:nvSpPr>
          <p:cNvPr id="1029" name="Text Placeholder 2"/>
          <p:cNvSpPr>
            <a:spLocks noGrp="1"/>
          </p:cNvSpPr>
          <p:nvPr>
            <p:ph type="body" idx="1"/>
          </p:nvPr>
        </p:nvSpPr>
        <p:spPr bwMode="auto">
          <a:xfrm>
            <a:off x="1115569" y="2862264"/>
            <a:ext cx="22047724" cy="946785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30" name="TextBox 10"/>
          <p:cNvSpPr txBox="1">
            <a:spLocks noChangeArrowheads="1"/>
          </p:cNvSpPr>
          <p:nvPr/>
        </p:nvSpPr>
        <p:spPr bwMode="auto">
          <a:xfrm>
            <a:off x="17801127" y="13075912"/>
            <a:ext cx="490683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a:r>
              <a:rPr lang="en-CA" sz="1500" dirty="0">
                <a:solidFill>
                  <a:schemeClr val="bg1">
                    <a:lumMod val="50000"/>
                  </a:schemeClr>
                </a:solidFill>
                <a:cs typeface="Arial" charset="0"/>
              </a:rPr>
              <a:t>OpenText Confidential. ©2017 All Rights Reserved.</a:t>
            </a:r>
            <a:endParaRPr lang="en-US" sz="1500" dirty="0">
              <a:solidFill>
                <a:schemeClr val="bg1">
                  <a:lumMod val="50000"/>
                </a:schemeClr>
              </a:solidFill>
              <a:cs typeface="Arial" charset="0"/>
            </a:endParaRPr>
          </a:p>
        </p:txBody>
      </p:sp>
      <p:sp>
        <p:nvSpPr>
          <p:cNvPr id="10" name="TextBox 9"/>
          <p:cNvSpPr txBox="1"/>
          <p:nvPr/>
        </p:nvSpPr>
        <p:spPr>
          <a:xfrm>
            <a:off x="22568875" y="13075272"/>
            <a:ext cx="648072" cy="323165"/>
          </a:xfrm>
          <a:prstGeom prst="rect">
            <a:avLst/>
          </a:prstGeom>
          <a:noFill/>
        </p:spPr>
        <p:txBody>
          <a:bodyPr wrap="square" rtlCol="0">
            <a:spAutoFit/>
          </a:bodyPr>
          <a:lstStyle/>
          <a:p>
            <a:pPr algn="r"/>
            <a:fld id="{FB674739-22A0-499D-AC78-99CE08FC6183}" type="slidenum">
              <a:rPr lang="en-US" sz="1500" b="1" smtClean="0">
                <a:solidFill>
                  <a:schemeClr val="bg1">
                    <a:lumMod val="50000"/>
                  </a:schemeClr>
                </a:solidFill>
              </a:rPr>
              <a:pPr algn="r"/>
              <a:t>‹#›</a:t>
            </a:fld>
            <a:endParaRPr lang="en-US" sz="1500" b="1" dirty="0">
              <a:solidFill>
                <a:schemeClr val="bg1">
                  <a:lumMod val="50000"/>
                </a:schemeClr>
              </a:solidFill>
            </a:endParaRPr>
          </a:p>
        </p:txBody>
      </p:sp>
      <p:pic>
        <p:nvPicPr>
          <p:cNvPr id="2" name="Picture 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242558" y="13018353"/>
            <a:ext cx="2494150" cy="474862"/>
          </a:xfrm>
          <a:prstGeom prst="rect">
            <a:avLst/>
          </a:prstGeom>
        </p:spPr>
      </p:pic>
      <p:cxnSp>
        <p:nvCxnSpPr>
          <p:cNvPr id="6" name="Straight Connector 5"/>
          <p:cNvCxnSpPr/>
          <p:nvPr userDrawn="1"/>
        </p:nvCxnSpPr>
        <p:spPr>
          <a:xfrm>
            <a:off x="0" y="12750799"/>
            <a:ext cx="24382413" cy="0"/>
          </a:xfrm>
          <a:prstGeom prst="line">
            <a:avLst/>
          </a:prstGeom>
          <a:ln w="12700">
            <a:solidFill>
              <a:schemeClr val="bg1">
                <a:lumMod val="85000"/>
              </a:scheme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23599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hdr="0" ftr="0" dt="0"/>
  <p:txStyles>
    <p:titleStyle>
      <a:lvl1pPr algn="l" rtl="0" eaLnBrk="1" fontAlgn="base" hangingPunct="1">
        <a:lnSpc>
          <a:spcPts val="8000"/>
        </a:lnSpc>
        <a:spcBef>
          <a:spcPct val="0"/>
        </a:spcBef>
        <a:spcAft>
          <a:spcPct val="0"/>
        </a:spcAft>
        <a:defRPr sz="7000" kern="1200" baseline="0">
          <a:solidFill>
            <a:schemeClr val="accent2"/>
          </a:solidFill>
          <a:latin typeface="+mj-lt"/>
          <a:ea typeface="ＭＳ Ｐゴシック" charset="0"/>
          <a:cs typeface="AllerMod" pitchFamily="50" charset="0"/>
        </a:defRPr>
      </a:lvl1pPr>
      <a:lvl2pPr algn="l" rtl="0" eaLnBrk="1" fontAlgn="base" hangingPunct="1">
        <a:spcBef>
          <a:spcPct val="0"/>
        </a:spcBef>
        <a:spcAft>
          <a:spcPct val="0"/>
        </a:spcAft>
        <a:defRPr sz="8533">
          <a:solidFill>
            <a:schemeClr val="accent1"/>
          </a:solidFill>
          <a:latin typeface="AllerMod Regular" charset="0"/>
          <a:ea typeface="ＭＳ Ｐゴシック" charset="0"/>
        </a:defRPr>
      </a:lvl2pPr>
      <a:lvl3pPr algn="l" rtl="0" eaLnBrk="1" fontAlgn="base" hangingPunct="1">
        <a:spcBef>
          <a:spcPct val="0"/>
        </a:spcBef>
        <a:spcAft>
          <a:spcPct val="0"/>
        </a:spcAft>
        <a:defRPr sz="8533">
          <a:solidFill>
            <a:schemeClr val="accent1"/>
          </a:solidFill>
          <a:latin typeface="AllerMod Regular" charset="0"/>
          <a:ea typeface="ＭＳ Ｐゴシック" charset="0"/>
        </a:defRPr>
      </a:lvl3pPr>
      <a:lvl4pPr algn="l" rtl="0" eaLnBrk="1" fontAlgn="base" hangingPunct="1">
        <a:spcBef>
          <a:spcPct val="0"/>
        </a:spcBef>
        <a:spcAft>
          <a:spcPct val="0"/>
        </a:spcAft>
        <a:defRPr sz="8533">
          <a:solidFill>
            <a:schemeClr val="accent1"/>
          </a:solidFill>
          <a:latin typeface="AllerMod Regular" charset="0"/>
          <a:ea typeface="ＭＳ Ｐゴシック" charset="0"/>
        </a:defRPr>
      </a:lvl4pPr>
      <a:lvl5pPr algn="l" rtl="0" eaLnBrk="1" fontAlgn="base" hangingPunct="1">
        <a:spcBef>
          <a:spcPct val="0"/>
        </a:spcBef>
        <a:spcAft>
          <a:spcPct val="0"/>
        </a:spcAft>
        <a:defRPr sz="8533">
          <a:solidFill>
            <a:schemeClr val="accent1"/>
          </a:solidFill>
          <a:latin typeface="AllerMod Regular" charset="0"/>
          <a:ea typeface="ＭＳ Ｐゴシック" charset="0"/>
        </a:defRPr>
      </a:lvl5pPr>
      <a:lvl6pPr marL="1219124" algn="l" rtl="0" eaLnBrk="1" fontAlgn="base" hangingPunct="1">
        <a:spcBef>
          <a:spcPct val="0"/>
        </a:spcBef>
        <a:spcAft>
          <a:spcPct val="0"/>
        </a:spcAft>
        <a:defRPr sz="8533">
          <a:solidFill>
            <a:schemeClr val="accent1"/>
          </a:solidFill>
          <a:latin typeface="AllerMod Regular" charset="0"/>
          <a:ea typeface="ＭＳ Ｐゴシック" charset="0"/>
        </a:defRPr>
      </a:lvl6pPr>
      <a:lvl7pPr marL="2438248" algn="l" rtl="0" eaLnBrk="1" fontAlgn="base" hangingPunct="1">
        <a:spcBef>
          <a:spcPct val="0"/>
        </a:spcBef>
        <a:spcAft>
          <a:spcPct val="0"/>
        </a:spcAft>
        <a:defRPr sz="8533">
          <a:solidFill>
            <a:schemeClr val="accent1"/>
          </a:solidFill>
          <a:latin typeface="AllerMod Regular" charset="0"/>
          <a:ea typeface="ＭＳ Ｐゴシック" charset="0"/>
        </a:defRPr>
      </a:lvl7pPr>
      <a:lvl8pPr marL="3657371" algn="l" rtl="0" eaLnBrk="1" fontAlgn="base" hangingPunct="1">
        <a:spcBef>
          <a:spcPct val="0"/>
        </a:spcBef>
        <a:spcAft>
          <a:spcPct val="0"/>
        </a:spcAft>
        <a:defRPr sz="8533">
          <a:solidFill>
            <a:schemeClr val="accent1"/>
          </a:solidFill>
          <a:latin typeface="AllerMod Regular" charset="0"/>
          <a:ea typeface="ＭＳ Ｐゴシック" charset="0"/>
        </a:defRPr>
      </a:lvl8pPr>
      <a:lvl9pPr marL="4876495" algn="l" rtl="0" eaLnBrk="1" fontAlgn="base" hangingPunct="1">
        <a:spcBef>
          <a:spcPct val="0"/>
        </a:spcBef>
        <a:spcAft>
          <a:spcPct val="0"/>
        </a:spcAft>
        <a:defRPr sz="8533">
          <a:solidFill>
            <a:schemeClr val="accent1"/>
          </a:solidFill>
          <a:latin typeface="AllerMod Regular" charset="0"/>
          <a:ea typeface="ＭＳ Ｐゴシック" charset="0"/>
        </a:defRPr>
      </a:lvl9pPr>
    </p:titleStyle>
    <p:bodyStyle>
      <a:lvl1pPr marL="540000" indent="-540000" algn="l" rtl="0" eaLnBrk="1" fontAlgn="base" hangingPunct="1">
        <a:spcBef>
          <a:spcPts val="3200"/>
        </a:spcBef>
        <a:spcAft>
          <a:spcPct val="0"/>
        </a:spcAft>
        <a:buClr>
          <a:schemeClr val="accent2"/>
        </a:buClr>
        <a:buFont typeface="Arial" charset="0"/>
        <a:buChar char="•"/>
        <a:defRPr sz="5000" kern="1200">
          <a:solidFill>
            <a:schemeClr val="tx1"/>
          </a:solidFill>
          <a:latin typeface="+mj-lt"/>
          <a:ea typeface="ＭＳ Ｐゴシック" charset="0"/>
          <a:cs typeface="HelveticaNeueLT Std"/>
        </a:defRPr>
      </a:lvl1pPr>
      <a:lvl2pPr marL="1080000" indent="-504000" algn="l" rtl="0" eaLnBrk="1" fontAlgn="base" hangingPunct="1">
        <a:spcBef>
          <a:spcPts val="1067"/>
        </a:spcBef>
        <a:spcAft>
          <a:spcPct val="0"/>
        </a:spcAft>
        <a:buClr>
          <a:schemeClr val="accent2"/>
        </a:buClr>
        <a:buFont typeface="Arial" charset="0"/>
        <a:buChar char="•"/>
        <a:defRPr sz="4000" kern="1200">
          <a:solidFill>
            <a:schemeClr val="tx1"/>
          </a:solidFill>
          <a:latin typeface="+mj-lt"/>
          <a:ea typeface="ＭＳ Ｐゴシック" charset="0"/>
          <a:cs typeface="HelveticaNeueLT Std"/>
        </a:defRPr>
      </a:lvl2pPr>
      <a:lvl3pPr marL="1620000" indent="-468000" algn="l" rtl="0" eaLnBrk="1" fontAlgn="base" hangingPunct="1">
        <a:spcBef>
          <a:spcPts val="1067"/>
        </a:spcBef>
        <a:spcAft>
          <a:spcPct val="0"/>
        </a:spcAft>
        <a:buClr>
          <a:schemeClr val="accent2"/>
        </a:buClr>
        <a:buFont typeface="Arial" charset="0"/>
        <a:buChar char="•"/>
        <a:defRPr sz="3200" kern="1200">
          <a:solidFill>
            <a:schemeClr val="tx1"/>
          </a:solidFill>
          <a:latin typeface="+mj-lt"/>
          <a:ea typeface="ＭＳ Ｐゴシック" charset="0"/>
          <a:cs typeface="HelveticaNeueLT Std"/>
        </a:defRPr>
      </a:lvl3pPr>
      <a:lvl4pPr marL="2160000" indent="-432000" algn="l" rtl="0" eaLnBrk="1" fontAlgn="base" hangingPunct="1">
        <a:spcBef>
          <a:spcPts val="1067"/>
        </a:spcBef>
        <a:spcAft>
          <a:spcPct val="0"/>
        </a:spcAft>
        <a:buClr>
          <a:schemeClr val="accent1"/>
        </a:buClr>
        <a:buFont typeface="Wingdings" charset="2"/>
        <a:buChar char="§"/>
        <a:defRPr sz="3400" kern="1200">
          <a:solidFill>
            <a:schemeClr val="tx1"/>
          </a:solidFill>
          <a:latin typeface="+mj-lt"/>
          <a:ea typeface="ＭＳ Ｐゴシック" charset="0"/>
          <a:cs typeface="HelveticaNeueLT Std"/>
        </a:defRPr>
      </a:lvl4pPr>
      <a:lvl5pPr marL="2700000" indent="-396000" algn="l" rtl="0" eaLnBrk="1" fontAlgn="base" hangingPunct="1">
        <a:spcBef>
          <a:spcPts val="1067"/>
        </a:spcBef>
        <a:spcAft>
          <a:spcPct val="0"/>
        </a:spcAft>
        <a:buClr>
          <a:schemeClr val="accent1"/>
        </a:buClr>
        <a:buFont typeface="Wingdings" charset="2"/>
        <a:buChar char="§"/>
        <a:defRPr sz="2800" kern="1200">
          <a:solidFill>
            <a:schemeClr val="tx1"/>
          </a:solidFill>
          <a:latin typeface="+mj-lt"/>
          <a:ea typeface="ＭＳ Ｐゴシック" charset="0"/>
          <a:cs typeface="HelveticaNeueLT Std"/>
        </a:defRPr>
      </a:lvl5pPr>
      <a:lvl6pPr marL="3657371" indent="-609562" algn="l" defTabSz="2438248" rtl="0" eaLnBrk="1" latinLnBrk="0" hangingPunct="1">
        <a:spcBef>
          <a:spcPts val="1067"/>
        </a:spcBef>
        <a:buClr>
          <a:schemeClr val="accent1"/>
        </a:buClr>
        <a:buFont typeface="Wingdings" pitchFamily="2" charset="2"/>
        <a:buChar char="§"/>
        <a:defRPr sz="4800" kern="1200">
          <a:solidFill>
            <a:schemeClr val="tx1"/>
          </a:solidFill>
          <a:latin typeface="Arial" pitchFamily="34" charset="0"/>
          <a:ea typeface="+mn-ea"/>
          <a:cs typeface="Arial" pitchFamily="34" charset="0"/>
        </a:defRPr>
      </a:lvl6pPr>
      <a:lvl7pPr marL="3657371" indent="-609562" algn="l" defTabSz="2438248" rtl="0" eaLnBrk="1" latinLnBrk="0" hangingPunct="1">
        <a:spcBef>
          <a:spcPts val="1067"/>
        </a:spcBef>
        <a:buClr>
          <a:schemeClr val="accent1"/>
        </a:buClr>
        <a:buFont typeface="Wingdings" pitchFamily="2" charset="2"/>
        <a:buChar char="§"/>
        <a:defRPr sz="4266" kern="1200" baseline="0">
          <a:solidFill>
            <a:schemeClr val="tx1"/>
          </a:solidFill>
          <a:latin typeface="Arial" pitchFamily="34" charset="0"/>
          <a:ea typeface="+mn-ea"/>
          <a:cs typeface="Arial" pitchFamily="34" charset="0"/>
        </a:defRPr>
      </a:lvl7pPr>
      <a:lvl8pPr marL="3657371" indent="-609562" algn="l" defTabSz="2438248" rtl="0" eaLnBrk="1" latinLnBrk="0" hangingPunct="1">
        <a:spcBef>
          <a:spcPts val="1067"/>
        </a:spcBef>
        <a:buClr>
          <a:schemeClr val="accent1"/>
        </a:buClr>
        <a:buFont typeface="Wingdings" pitchFamily="2" charset="2"/>
        <a:buChar char="§"/>
        <a:defRPr sz="4800" kern="1200" baseline="0">
          <a:solidFill>
            <a:schemeClr val="tx1"/>
          </a:solidFill>
          <a:latin typeface="Arial" pitchFamily="34" charset="0"/>
          <a:ea typeface="+mn-ea"/>
          <a:cs typeface="Arial" pitchFamily="34" charset="0"/>
        </a:defRPr>
      </a:lvl8pPr>
      <a:lvl9pPr marL="3657371" indent="-609562" algn="l" defTabSz="2438248" rtl="0" eaLnBrk="1" latinLnBrk="0" hangingPunct="1">
        <a:spcBef>
          <a:spcPts val="1067"/>
        </a:spcBef>
        <a:buClr>
          <a:schemeClr val="accent1"/>
        </a:buClr>
        <a:buFont typeface="Wingdings" pitchFamily="2" charset="2"/>
        <a:buChar char="§"/>
        <a:defRPr sz="4800" kern="1200" baseline="0">
          <a:solidFill>
            <a:schemeClr val="tx1"/>
          </a:solidFill>
          <a:latin typeface="Arial" pitchFamily="34" charset="0"/>
          <a:ea typeface="+mn-ea"/>
          <a:cs typeface="Arial" pitchFamily="34" charset="0"/>
        </a:defRPr>
      </a:lvl9pPr>
    </p:bodyStyle>
    <p:otherStyle>
      <a:defPPr>
        <a:defRPr/>
      </a:defPPr>
      <a:lvl1pPr marL="0" algn="l" defTabSz="2438248" rtl="0" eaLnBrk="1" latinLnBrk="0" hangingPunct="1">
        <a:defRPr sz="4800" kern="1200">
          <a:solidFill>
            <a:schemeClr val="tx1"/>
          </a:solidFill>
          <a:latin typeface="+mn-lt"/>
          <a:ea typeface="+mn-ea"/>
          <a:cs typeface="+mn-cs"/>
        </a:defRPr>
      </a:lvl1pPr>
      <a:lvl2pPr marL="1219124" algn="l" defTabSz="2438248" rtl="0" eaLnBrk="1" latinLnBrk="0" hangingPunct="1">
        <a:defRPr sz="4800" kern="1200">
          <a:solidFill>
            <a:schemeClr val="tx1"/>
          </a:solidFill>
          <a:latin typeface="+mn-lt"/>
          <a:ea typeface="+mn-ea"/>
          <a:cs typeface="+mn-cs"/>
        </a:defRPr>
      </a:lvl2pPr>
      <a:lvl3pPr marL="2438248" algn="l" defTabSz="2438248" rtl="0" eaLnBrk="1" latinLnBrk="0" hangingPunct="1">
        <a:defRPr sz="4800" kern="1200">
          <a:solidFill>
            <a:schemeClr val="tx1"/>
          </a:solidFill>
          <a:latin typeface="+mn-lt"/>
          <a:ea typeface="+mn-ea"/>
          <a:cs typeface="+mn-cs"/>
        </a:defRPr>
      </a:lvl3pPr>
      <a:lvl4pPr marL="3657371" algn="l" defTabSz="2438248" rtl="0" eaLnBrk="1" latinLnBrk="0" hangingPunct="1">
        <a:defRPr sz="4800" kern="1200">
          <a:solidFill>
            <a:schemeClr val="tx1"/>
          </a:solidFill>
          <a:latin typeface="+mn-lt"/>
          <a:ea typeface="+mn-ea"/>
          <a:cs typeface="+mn-cs"/>
        </a:defRPr>
      </a:lvl4pPr>
      <a:lvl5pPr marL="4876495" algn="l" defTabSz="2438248" rtl="0" eaLnBrk="1" latinLnBrk="0" hangingPunct="1">
        <a:defRPr sz="4800" kern="1200">
          <a:solidFill>
            <a:schemeClr val="tx1"/>
          </a:solidFill>
          <a:latin typeface="+mn-lt"/>
          <a:ea typeface="+mn-ea"/>
          <a:cs typeface="+mn-cs"/>
        </a:defRPr>
      </a:lvl5pPr>
      <a:lvl6pPr marL="6095619" algn="l" defTabSz="2438248" rtl="0" eaLnBrk="1" latinLnBrk="0" hangingPunct="1">
        <a:defRPr sz="4800" kern="1200">
          <a:solidFill>
            <a:schemeClr val="tx1"/>
          </a:solidFill>
          <a:latin typeface="+mn-lt"/>
          <a:ea typeface="+mn-ea"/>
          <a:cs typeface="+mn-cs"/>
        </a:defRPr>
      </a:lvl6pPr>
      <a:lvl7pPr marL="7314743" algn="l" defTabSz="2438248" rtl="0" eaLnBrk="1" latinLnBrk="0" hangingPunct="1">
        <a:defRPr sz="4800" kern="1200">
          <a:solidFill>
            <a:schemeClr val="tx1"/>
          </a:solidFill>
          <a:latin typeface="+mn-lt"/>
          <a:ea typeface="+mn-ea"/>
          <a:cs typeface="+mn-cs"/>
        </a:defRPr>
      </a:lvl7pPr>
      <a:lvl8pPr marL="8533867" algn="l" defTabSz="2438248" rtl="0" eaLnBrk="1" latinLnBrk="0" hangingPunct="1">
        <a:defRPr sz="4800" kern="1200">
          <a:solidFill>
            <a:schemeClr val="tx1"/>
          </a:solidFill>
          <a:latin typeface="+mn-lt"/>
          <a:ea typeface="+mn-ea"/>
          <a:cs typeface="+mn-cs"/>
        </a:defRPr>
      </a:lvl8pPr>
      <a:lvl9pPr marL="9752990" algn="l" defTabSz="2438248" rtl="0" eaLnBrk="1" latinLnBrk="0" hangingPunct="1">
        <a:defRPr sz="4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017">
          <p15:clr>
            <a:srgbClr val="F26B43"/>
          </p15:clr>
        </p15:guide>
        <p15:guide id="2" pos="7679">
          <p15:clr>
            <a:srgbClr val="F26B43"/>
          </p15:clr>
        </p15:guide>
        <p15:guide id="3" orient="horz" pos="1803">
          <p15:clr>
            <a:srgbClr val="F26B43"/>
          </p15:clr>
        </p15:guide>
        <p15:guide id="4" pos="785">
          <p15:clr>
            <a:srgbClr val="F26B43"/>
          </p15:clr>
        </p15:guide>
        <p15:guide id="5" pos="14574">
          <p15:clr>
            <a:srgbClr val="F26B43"/>
          </p15:clr>
        </p15:guide>
        <p15:guide id="6" orient="horz" pos="215">
          <p15:clr>
            <a:srgbClr val="F26B43"/>
          </p15:clr>
        </p15:guide>
        <p15:guide id="7" orient="horz" pos="1440">
          <p15:clr>
            <a:srgbClr val="F26B43"/>
          </p15:clr>
        </p15:guide>
        <p15:guide id="8" orient="horz" pos="77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9098820" y="1911994"/>
            <a:ext cx="4880589" cy="44064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4028094" y="1900482"/>
            <a:ext cx="4870257" cy="47035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4028094" y="6911314"/>
            <a:ext cx="4870257" cy="56029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907567" y="1894232"/>
            <a:ext cx="4919411" cy="56029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19109152" y="6606552"/>
            <a:ext cx="4870257" cy="42669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778482" y="1917453"/>
            <a:ext cx="4926882" cy="49405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786641" y="7104758"/>
            <a:ext cx="4976137" cy="5409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1"/>
            <a:ext cx="24382413" cy="47435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17700" tIns="108850" rIns="217700" bIns="108850" rtlCol="0" anchor="ctr"/>
          <a:lstStyle/>
          <a:p>
            <a:pPr algn="ctr"/>
            <a:endParaRPr lang="en-US"/>
          </a:p>
        </p:txBody>
      </p:sp>
      <p:sp>
        <p:nvSpPr>
          <p:cNvPr id="9" name="TextBox 8"/>
          <p:cNvSpPr txBox="1"/>
          <p:nvPr/>
        </p:nvSpPr>
        <p:spPr>
          <a:xfrm>
            <a:off x="9092883" y="1972507"/>
            <a:ext cx="4477054" cy="5790582"/>
          </a:xfrm>
          <a:prstGeom prst="rect">
            <a:avLst/>
          </a:prstGeom>
          <a:noFill/>
        </p:spPr>
        <p:txBody>
          <a:bodyPr wrap="square" lIns="217700" tIns="108850" rIns="217700" bIns="108850" rtlCol="0">
            <a:spAutoFit/>
          </a:bodyPr>
          <a:lstStyle/>
          <a:p>
            <a:r>
              <a:rPr lang="en-US" sz="2200" b="1" dirty="0">
                <a:solidFill>
                  <a:srgbClr val="2DA3E0"/>
                </a:solidFill>
                <a:latin typeface="+mj-lt"/>
              </a:rPr>
              <a:t>Elevator Pitch</a:t>
            </a:r>
          </a:p>
          <a:p>
            <a:r>
              <a:rPr lang="en-US" sz="2000" dirty="0"/>
              <a:t>Reduce case backlogs and improve investigation efficiency with OpenText™ EnCase™ Forensic, a powerful and trusted solution for triage, acquisition, processing and preservation of digital evidence.</a:t>
            </a:r>
          </a:p>
          <a:p>
            <a:r>
              <a:rPr lang="en-US" sz="2200" b="1" dirty="0">
                <a:solidFill>
                  <a:srgbClr val="2DA3E0"/>
                </a:solidFill>
                <a:latin typeface="+mj-lt"/>
              </a:rPr>
              <a:t>Value Proposition </a:t>
            </a:r>
            <a:endParaRPr lang="en-US" dirty="0"/>
          </a:p>
          <a:p>
            <a:r>
              <a:rPr lang="en-US" dirty="0"/>
              <a:t>For digital forensic investigators and examiners who need to conduct efficient, forensically sound data collections, and investigate using a repeatable and defensible process, OpenText™ EnCase™ Forensic, offers the ability to acquire data from a wide variety of devices, uncover critical evidence with disk level forensic analysis, and craft comprehensive reports.</a:t>
            </a:r>
          </a:p>
        </p:txBody>
      </p:sp>
      <p:sp>
        <p:nvSpPr>
          <p:cNvPr id="12" name="TextBox 11"/>
          <p:cNvSpPr txBox="1"/>
          <p:nvPr/>
        </p:nvSpPr>
        <p:spPr>
          <a:xfrm>
            <a:off x="3953339" y="7314265"/>
            <a:ext cx="4673224" cy="3836201"/>
          </a:xfrm>
          <a:prstGeom prst="rect">
            <a:avLst/>
          </a:prstGeom>
          <a:noFill/>
        </p:spPr>
        <p:txBody>
          <a:bodyPr wrap="square" lIns="217700" tIns="108850" rIns="217700" bIns="108850" rtlCol="0">
            <a:spAutoFit/>
          </a:bodyPr>
          <a:lstStyle/>
          <a:p>
            <a:r>
              <a:rPr lang="en-US" sz="2500" b="1" dirty="0">
                <a:solidFill>
                  <a:srgbClr val="2DA3E0"/>
                </a:solidFill>
              </a:rPr>
              <a:t>Business Pain</a:t>
            </a:r>
          </a:p>
          <a:p>
            <a:endParaRPr lang="en-US" dirty="0"/>
          </a:p>
          <a:p>
            <a:r>
              <a:rPr lang="en-US" sz="2400" dirty="0"/>
              <a:t>Examiners need to be able to prioritize, collect and decrypt evidence from a wide variety of devices while maintaining its integrity. The process needs to be quick, efficient, repeatable and defensible, with the ability to create intuitive reports. </a:t>
            </a:r>
            <a:endParaRPr lang="en-US" sz="2400" dirty="0">
              <a:solidFill>
                <a:schemeClr val="tx1">
                  <a:lumMod val="65000"/>
                  <a:lumOff val="35000"/>
                </a:schemeClr>
              </a:solidFill>
            </a:endParaRPr>
          </a:p>
        </p:txBody>
      </p:sp>
      <p:sp>
        <p:nvSpPr>
          <p:cNvPr id="18" name="TextBox 17"/>
          <p:cNvSpPr txBox="1"/>
          <p:nvPr/>
        </p:nvSpPr>
        <p:spPr>
          <a:xfrm>
            <a:off x="12810833" y="26066"/>
            <a:ext cx="10974896" cy="804601"/>
          </a:xfrm>
          <a:prstGeom prst="rect">
            <a:avLst/>
          </a:prstGeom>
          <a:noFill/>
        </p:spPr>
        <p:txBody>
          <a:bodyPr wrap="square" lIns="217700" tIns="108850" rIns="217700" bIns="108850" rtlCol="0">
            <a:spAutoFit/>
          </a:bodyPr>
          <a:lstStyle/>
          <a:p>
            <a:pPr algn="r"/>
            <a:r>
              <a:rPr lang="en-US" sz="1900" b="1">
                <a:solidFill>
                  <a:schemeClr val="bg1"/>
                </a:solidFill>
                <a:latin typeface="Calibri"/>
                <a:cs typeface="Calibri"/>
              </a:rPr>
              <a:t>INDUSTRY MESSAGING </a:t>
            </a:r>
            <a:r>
              <a:rPr lang="en-US" sz="1900" b="1" dirty="0">
                <a:solidFill>
                  <a:schemeClr val="bg1"/>
                </a:solidFill>
                <a:latin typeface="Calibri"/>
                <a:cs typeface="Calibri"/>
              </a:rPr>
              <a:t>PLATFORM</a:t>
            </a:r>
          </a:p>
          <a:p>
            <a:pPr algn="r"/>
            <a:endParaRPr lang="en-US" sz="1900" b="1" dirty="0">
              <a:solidFill>
                <a:schemeClr val="bg1"/>
              </a:solidFill>
              <a:latin typeface="Calibri"/>
              <a:cs typeface="Calibri"/>
            </a:endParaRPr>
          </a:p>
        </p:txBody>
      </p:sp>
      <p:sp>
        <p:nvSpPr>
          <p:cNvPr id="25" name="TextBox 24"/>
          <p:cNvSpPr txBox="1"/>
          <p:nvPr/>
        </p:nvSpPr>
        <p:spPr>
          <a:xfrm>
            <a:off x="19227367" y="2006115"/>
            <a:ext cx="4558362" cy="4707593"/>
          </a:xfrm>
          <a:prstGeom prst="rect">
            <a:avLst/>
          </a:prstGeom>
          <a:noFill/>
        </p:spPr>
        <p:txBody>
          <a:bodyPr wrap="square" lIns="217700" tIns="108850" rIns="217700" bIns="108850" rtlCol="0">
            <a:spAutoFit/>
          </a:bodyPr>
          <a:lstStyle/>
          <a:p>
            <a:r>
              <a:rPr lang="en-US" sz="2500" b="1" dirty="0">
                <a:solidFill>
                  <a:srgbClr val="2DA3E0"/>
                </a:solidFill>
                <a:latin typeface="+mn-lt"/>
                <a:cs typeface="Calbri"/>
              </a:rPr>
              <a:t>Customers</a:t>
            </a:r>
            <a:endParaRPr lang="en-US" sz="2500" dirty="0">
              <a:solidFill>
                <a:schemeClr val="tx1">
                  <a:lumMod val="75000"/>
                  <a:lumOff val="25000"/>
                </a:schemeClr>
              </a:solidFill>
              <a:latin typeface="+mn-lt"/>
              <a:cs typeface="Calbri"/>
            </a:endParaRP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Dutch Police</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US Secret Service</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DHS Ice</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FBI</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US Army</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DC3</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Alberta Calgary ICE</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Geneva State Police</a:t>
            </a:r>
          </a:p>
          <a:p>
            <a:pPr marL="342900" indent="-342900">
              <a:lnSpc>
                <a:spcPct val="112000"/>
              </a:lnSpc>
              <a:spcBef>
                <a:spcPts val="0"/>
              </a:spcBef>
              <a:spcAft>
                <a:spcPts val="0"/>
              </a:spcAft>
              <a:buSzPct val="800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Pfizer</a:t>
            </a:r>
          </a:p>
          <a:p>
            <a:pPr marL="342900" indent="-342900">
              <a:lnSpc>
                <a:spcPct val="112000"/>
              </a:lnSpc>
              <a:spcBef>
                <a:spcPts val="0"/>
              </a:spcBef>
              <a:spcAft>
                <a:spcPts val="0"/>
              </a:spcAft>
              <a:buSzPct val="80000"/>
              <a:buFont typeface="Arial" panose="020B0604020202020204" pitchFamily="34" charset="0"/>
              <a:buChar char="•"/>
            </a:pP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6" name="TextBox 25"/>
          <p:cNvSpPr txBox="1"/>
          <p:nvPr/>
        </p:nvSpPr>
        <p:spPr>
          <a:xfrm>
            <a:off x="14037779" y="7312829"/>
            <a:ext cx="4477054" cy="5344306"/>
          </a:xfrm>
          <a:prstGeom prst="rect">
            <a:avLst/>
          </a:prstGeom>
          <a:noFill/>
        </p:spPr>
        <p:txBody>
          <a:bodyPr wrap="square" lIns="217700" tIns="108850" rIns="217700" bIns="108850" rtlCol="0">
            <a:spAutoFit/>
          </a:bodyPr>
          <a:lstStyle/>
          <a:p>
            <a:r>
              <a:rPr lang="en-US" sz="2500" b="1" dirty="0">
                <a:solidFill>
                  <a:srgbClr val="2DA3E0"/>
                </a:solidFill>
                <a:latin typeface="+mn-lt"/>
                <a:cs typeface="Calbri"/>
              </a:rPr>
              <a:t>Differentiation</a:t>
            </a:r>
          </a:p>
          <a:p>
            <a:pPr marL="342900" indent="-342900">
              <a:buFont typeface="Arial" panose="020B0604020202020204" pitchFamily="34" charset="0"/>
              <a:buChar char="•"/>
            </a:pPr>
            <a:r>
              <a:rPr lang="en-US" sz="2400" dirty="0">
                <a:solidFill>
                  <a:schemeClr val="tx1">
                    <a:lumMod val="65000"/>
                    <a:lumOff val="35000"/>
                  </a:schemeClr>
                </a:solidFill>
              </a:rPr>
              <a:t>Deployed in Azure</a:t>
            </a:r>
          </a:p>
          <a:p>
            <a:pPr marL="342900" indent="-342900">
              <a:buFont typeface="Arial" panose="020B0604020202020204" pitchFamily="34" charset="0"/>
              <a:buChar char="•"/>
            </a:pPr>
            <a:r>
              <a:rPr lang="en-US" sz="2400" dirty="0">
                <a:solidFill>
                  <a:schemeClr val="tx1">
                    <a:lumMod val="65000"/>
                    <a:lumOff val="35000"/>
                  </a:schemeClr>
                </a:solidFill>
              </a:rPr>
              <a:t>Deep forensic know-how</a:t>
            </a:r>
          </a:p>
          <a:p>
            <a:pPr marL="342900" indent="-342900">
              <a:buFont typeface="Arial" panose="020B0604020202020204" pitchFamily="34" charset="0"/>
              <a:buChar char="•"/>
            </a:pPr>
            <a:r>
              <a:rPr lang="en-US" sz="2400" dirty="0">
                <a:solidFill>
                  <a:schemeClr val="tx1">
                    <a:lumMod val="65000"/>
                    <a:lumOff val="35000"/>
                  </a:schemeClr>
                </a:solidFill>
              </a:rPr>
              <a:t>Solution is court proven and cited in thousands of cases</a:t>
            </a:r>
          </a:p>
          <a:p>
            <a:pPr marL="342900" indent="-342900">
              <a:buFont typeface="Arial" panose="020B0604020202020204" pitchFamily="34" charset="0"/>
              <a:buChar char="•"/>
            </a:pPr>
            <a:r>
              <a:rPr lang="en-US" sz="2400" dirty="0" err="1">
                <a:solidFill>
                  <a:schemeClr val="tx1">
                    <a:lumMod val="65000"/>
                    <a:lumOff val="35000"/>
                  </a:schemeClr>
                </a:solidFill>
              </a:rPr>
              <a:t>EnScripts</a:t>
            </a:r>
            <a:r>
              <a:rPr lang="en-US" sz="2400" dirty="0">
                <a:solidFill>
                  <a:schemeClr val="tx1">
                    <a:lumMod val="65000"/>
                    <a:lumOff val="35000"/>
                  </a:schemeClr>
                </a:solidFill>
              </a:rPr>
              <a:t> for customizing workflow</a:t>
            </a:r>
          </a:p>
          <a:p>
            <a:pPr marL="342900" indent="-342900">
              <a:buFont typeface="Arial" panose="020B0604020202020204" pitchFamily="34" charset="0"/>
              <a:buChar char="•"/>
            </a:pPr>
            <a:r>
              <a:rPr lang="en-US" sz="2400" dirty="0">
                <a:solidFill>
                  <a:schemeClr val="tx1">
                    <a:lumMod val="65000"/>
                    <a:lumOff val="35000"/>
                  </a:schemeClr>
                </a:solidFill>
              </a:rPr>
              <a:t>Industry leading training and certification (</a:t>
            </a:r>
            <a:r>
              <a:rPr lang="en-US" sz="2400" dirty="0" err="1">
                <a:solidFill>
                  <a:schemeClr val="tx1">
                    <a:lumMod val="65000"/>
                    <a:lumOff val="35000"/>
                  </a:schemeClr>
                </a:solidFill>
              </a:rPr>
              <a:t>EnCE</a:t>
            </a:r>
            <a:r>
              <a:rPr lang="en-US" sz="2400" dirty="0">
                <a:solidFill>
                  <a:schemeClr val="tx1">
                    <a:lumMod val="65000"/>
                    <a:lumOff val="35000"/>
                  </a:schemeClr>
                </a:solidFill>
              </a:rPr>
              <a:t>)</a:t>
            </a:r>
          </a:p>
          <a:p>
            <a:pPr marL="342900" indent="-342900">
              <a:buFont typeface="Arial" panose="020B0604020202020204" pitchFamily="34" charset="0"/>
              <a:buChar char="•"/>
            </a:pPr>
            <a:r>
              <a:rPr lang="en-US" sz="2400" dirty="0">
                <a:solidFill>
                  <a:schemeClr val="tx1">
                    <a:lumMod val="65000"/>
                    <a:lumOff val="35000"/>
                  </a:schemeClr>
                </a:solidFill>
              </a:rPr>
              <a:t>Global financially stable footprint</a:t>
            </a:r>
          </a:p>
          <a:p>
            <a:endParaRPr lang="en-US" sz="2200" dirty="0"/>
          </a:p>
          <a:p>
            <a:endParaRPr lang="en-US" sz="2200" dirty="0"/>
          </a:p>
        </p:txBody>
      </p:sp>
      <p:sp>
        <p:nvSpPr>
          <p:cNvPr id="23" name="TextBox 22"/>
          <p:cNvSpPr txBox="1"/>
          <p:nvPr/>
        </p:nvSpPr>
        <p:spPr>
          <a:xfrm>
            <a:off x="275241" y="1024775"/>
            <a:ext cx="3304705" cy="7668019"/>
          </a:xfrm>
          <a:prstGeom prst="rect">
            <a:avLst/>
          </a:prstGeom>
          <a:noFill/>
        </p:spPr>
        <p:txBody>
          <a:bodyPr wrap="square" lIns="217700" tIns="108850" rIns="217700" bIns="108850" rtlCol="0">
            <a:spAutoFit/>
          </a:bodyPr>
          <a:lstStyle/>
          <a:p>
            <a:r>
              <a:rPr lang="en-US" sz="2200" b="1" dirty="0">
                <a:solidFill>
                  <a:srgbClr val="2DA3E0"/>
                </a:solidFill>
                <a:latin typeface="Arial" panose="020B0604020202020204" pitchFamily="34" charset="0"/>
                <a:cs typeface="Arial" panose="020B0604020202020204" pitchFamily="34" charset="0"/>
              </a:rPr>
              <a:t>Industry</a:t>
            </a:r>
          </a:p>
          <a:p>
            <a:r>
              <a:rPr lang="en-US" sz="2200" dirty="0">
                <a:solidFill>
                  <a:schemeClr val="tx1">
                    <a:lumMod val="65000"/>
                    <a:lumOff val="35000"/>
                  </a:schemeClr>
                </a:solidFill>
                <a:latin typeface="Arial" panose="020B0604020202020204" pitchFamily="34" charset="0"/>
                <a:cs typeface="Arial" panose="020B0604020202020204" pitchFamily="34" charset="0"/>
              </a:rPr>
              <a:t>Digital Forensics</a:t>
            </a:r>
          </a:p>
          <a:p>
            <a:endParaRPr lang="en-US" sz="2200" dirty="0">
              <a:solidFill>
                <a:schemeClr val="tx1">
                  <a:lumMod val="65000"/>
                  <a:lumOff val="35000"/>
                </a:schemeClr>
              </a:solidFill>
              <a:latin typeface="Arial" panose="020B0604020202020204" pitchFamily="34" charset="0"/>
              <a:cs typeface="Arial" panose="020B0604020202020204" pitchFamily="34" charset="0"/>
            </a:endParaRPr>
          </a:p>
          <a:p>
            <a:r>
              <a:rPr lang="en-US" sz="2200" b="1" dirty="0">
                <a:solidFill>
                  <a:srgbClr val="2DA3E0"/>
                </a:solidFill>
                <a:latin typeface="Arial" panose="020B0604020202020204" pitchFamily="34" charset="0"/>
                <a:cs typeface="Arial" panose="020B0604020202020204" pitchFamily="34" charset="0"/>
              </a:rPr>
              <a:t>Headline</a:t>
            </a:r>
          </a:p>
          <a:p>
            <a:r>
              <a:rPr lang="en-US" sz="2200" dirty="0">
                <a:solidFill>
                  <a:schemeClr val="tx1">
                    <a:lumMod val="65000"/>
                    <a:lumOff val="35000"/>
                  </a:schemeClr>
                </a:solidFill>
                <a:latin typeface="Arial" panose="020B0604020202020204" pitchFamily="34" charset="0"/>
                <a:cs typeface="Arial" panose="020B0604020202020204" pitchFamily="34" charset="0"/>
              </a:rPr>
              <a:t>OpenText™ EnCase™ Forensic</a:t>
            </a:r>
          </a:p>
          <a:p>
            <a:endParaRPr lang="en-US" sz="2200" b="1" dirty="0">
              <a:solidFill>
                <a:srgbClr val="2DA3E0"/>
              </a:solidFill>
              <a:latin typeface="Arial" panose="020B0604020202020204" pitchFamily="34" charset="0"/>
              <a:cs typeface="Arial" panose="020B0604020202020204" pitchFamily="34" charset="0"/>
            </a:endParaRPr>
          </a:p>
          <a:p>
            <a:r>
              <a:rPr lang="en-US" sz="2200" b="1" dirty="0">
                <a:solidFill>
                  <a:srgbClr val="2DA3E0"/>
                </a:solidFill>
                <a:latin typeface="Arial" panose="020B0604020202020204" pitchFamily="34" charset="0"/>
                <a:cs typeface="Arial" panose="020B0604020202020204" pitchFamily="34" charset="0"/>
              </a:rPr>
              <a:t>Target Persona</a:t>
            </a:r>
          </a:p>
          <a:p>
            <a:r>
              <a:rPr lang="en-US" sz="2200" dirty="0">
                <a:solidFill>
                  <a:schemeClr val="tx1">
                    <a:lumMod val="65000"/>
                    <a:lumOff val="35000"/>
                  </a:schemeClr>
                </a:solidFill>
                <a:latin typeface="Arial" panose="020B0604020202020204" pitchFamily="34" charset="0"/>
                <a:cs typeface="Arial" panose="020B0604020202020204" pitchFamily="34" charset="0"/>
              </a:rPr>
              <a:t>Digital Investigator, Forensic Examiner</a:t>
            </a:r>
          </a:p>
          <a:p>
            <a:endParaRPr lang="en-US" sz="2200" b="1" dirty="0">
              <a:solidFill>
                <a:srgbClr val="2DA3E0"/>
              </a:solidFill>
              <a:latin typeface="Arial" panose="020B0604020202020204" pitchFamily="34" charset="0"/>
              <a:cs typeface="Arial" panose="020B0604020202020204" pitchFamily="34" charset="0"/>
            </a:endParaRPr>
          </a:p>
          <a:p>
            <a:r>
              <a:rPr lang="en-US" sz="2200" b="1" dirty="0">
                <a:solidFill>
                  <a:srgbClr val="2DA3E0"/>
                </a:solidFill>
                <a:latin typeface="Arial" panose="020B0604020202020204" pitchFamily="34" charset="0"/>
                <a:cs typeface="Arial" panose="020B0604020202020204" pitchFamily="34" charset="0"/>
              </a:rPr>
              <a:t>Key Buying Agendas</a:t>
            </a:r>
            <a:endParaRPr lang="en-US" sz="2200" dirty="0">
              <a:latin typeface="Arial" panose="020B0604020202020204" pitchFamily="34" charset="0"/>
              <a:cs typeface="Arial" panose="020B0604020202020204" pitchFamily="34" charset="0"/>
            </a:endParaRPr>
          </a:p>
          <a:p>
            <a:pPr lvl="0"/>
            <a:r>
              <a:rPr lang="en-US" sz="2200" dirty="0">
                <a:solidFill>
                  <a:schemeClr val="tx1">
                    <a:lumMod val="65000"/>
                    <a:lumOff val="35000"/>
                  </a:schemeClr>
                </a:solidFill>
              </a:rPr>
              <a:t>Efficient and trusted digital investigation solution</a:t>
            </a:r>
          </a:p>
          <a:p>
            <a:pPr lvl="0"/>
            <a:endParaRPr lang="en-US" sz="2200" dirty="0">
              <a:solidFill>
                <a:schemeClr val="tx1">
                  <a:lumMod val="75000"/>
                  <a:lumOff val="25000"/>
                </a:schemeClr>
              </a:solidFill>
              <a:latin typeface="Arial" panose="020B0604020202020204" pitchFamily="34" charset="0"/>
              <a:cs typeface="Arial" panose="020B0604020202020204" pitchFamily="34" charset="0"/>
            </a:endParaRPr>
          </a:p>
          <a:p>
            <a:pPr lvl="0"/>
            <a:r>
              <a:rPr lang="en-US" sz="2200" b="1" dirty="0">
                <a:solidFill>
                  <a:srgbClr val="2DA3E0"/>
                </a:solidFill>
                <a:latin typeface="Arial" panose="020B0604020202020204" pitchFamily="34" charset="0"/>
                <a:cs typeface="Arial" panose="020B0604020202020204" pitchFamily="34" charset="0"/>
              </a:rPr>
              <a:t>Services</a:t>
            </a:r>
          </a:p>
          <a:p>
            <a:pPr lvl="0"/>
            <a:r>
              <a:rPr lang="en-US" sz="2200" dirty="0">
                <a:solidFill>
                  <a:schemeClr val="tx1">
                    <a:lumMod val="65000"/>
                    <a:lumOff val="35000"/>
                  </a:schemeClr>
                </a:solidFill>
                <a:latin typeface="Arial" panose="020B0604020202020204" pitchFamily="34" charset="0"/>
                <a:cs typeface="Arial" panose="020B0604020202020204" pitchFamily="34" charset="0"/>
              </a:rPr>
              <a:t>OpenText Professional Services and Industry leading training and certification are offered.</a:t>
            </a:r>
          </a:p>
        </p:txBody>
      </p:sp>
      <p:sp>
        <p:nvSpPr>
          <p:cNvPr id="16" name="TextBox 15"/>
          <p:cNvSpPr txBox="1"/>
          <p:nvPr/>
        </p:nvSpPr>
        <p:spPr>
          <a:xfrm>
            <a:off x="19227368" y="6858000"/>
            <a:ext cx="4558362" cy="2451206"/>
          </a:xfrm>
          <a:prstGeom prst="rect">
            <a:avLst/>
          </a:prstGeom>
          <a:noFill/>
        </p:spPr>
        <p:txBody>
          <a:bodyPr wrap="square" lIns="217700" tIns="108850" rIns="217700" bIns="108850" rtlCol="0">
            <a:spAutoFit/>
          </a:bodyPr>
          <a:lstStyle/>
          <a:p>
            <a:r>
              <a:rPr lang="en-US" sz="2500" b="1" dirty="0">
                <a:solidFill>
                  <a:srgbClr val="2DA3E0"/>
                </a:solidFill>
                <a:latin typeface="+mn-lt"/>
                <a:cs typeface="Calbri"/>
              </a:rPr>
              <a:t>Key Competitors</a:t>
            </a:r>
          </a:p>
          <a:p>
            <a:pPr marL="342900" indent="-342900">
              <a:buFont typeface="Arial" panose="020B0604020202020204" pitchFamily="34" charset="0"/>
              <a:buChar char="•"/>
            </a:pPr>
            <a:r>
              <a:rPr lang="en-US" sz="2400" dirty="0" err="1">
                <a:solidFill>
                  <a:schemeClr val="tx1">
                    <a:lumMod val="65000"/>
                    <a:lumOff val="35000"/>
                  </a:schemeClr>
                </a:solidFill>
                <a:latin typeface="Arial" panose="020B0604020202020204" pitchFamily="34" charset="0"/>
                <a:cs typeface="Arial" panose="020B0604020202020204" pitchFamily="34" charset="0"/>
              </a:rPr>
              <a:t>AccessData</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Magnet Forensics</a:t>
            </a:r>
          </a:p>
          <a:p>
            <a:pPr marL="342900" indent="-342900">
              <a:buFont typeface="Arial" panose="020B0604020202020204" pitchFamily="34" charset="0"/>
              <a:buChar char="•"/>
            </a:pPr>
            <a:r>
              <a:rPr lang="en-US" sz="2400" dirty="0" err="1">
                <a:solidFill>
                  <a:schemeClr val="tx1">
                    <a:lumMod val="65000"/>
                    <a:lumOff val="35000"/>
                  </a:schemeClr>
                </a:solidFill>
                <a:latin typeface="Arial" panose="020B0604020202020204" pitchFamily="34" charset="0"/>
                <a:cs typeface="Arial" panose="020B0604020202020204" pitchFamily="34" charset="0"/>
              </a:rPr>
              <a:t>Blackbag</a:t>
            </a:r>
            <a:r>
              <a:rPr lang="en-US" sz="2400" dirty="0">
                <a:solidFill>
                  <a:schemeClr val="tx1">
                    <a:lumMod val="65000"/>
                    <a:lumOff val="35000"/>
                  </a:schemeClr>
                </a:solidFill>
                <a:latin typeface="Arial" panose="020B0604020202020204" pitchFamily="34" charset="0"/>
                <a:cs typeface="Arial" panose="020B0604020202020204" pitchFamily="34" charset="0"/>
              </a:rPr>
              <a:t>/</a:t>
            </a:r>
            <a:r>
              <a:rPr lang="en-US" sz="2400" dirty="0" err="1">
                <a:solidFill>
                  <a:schemeClr val="tx1">
                    <a:lumMod val="65000"/>
                    <a:lumOff val="35000"/>
                  </a:schemeClr>
                </a:solidFill>
                <a:latin typeface="Arial" panose="020B0604020202020204" pitchFamily="34" charset="0"/>
                <a:cs typeface="Arial" panose="020B0604020202020204" pitchFamily="34" charset="0"/>
              </a:rPr>
              <a:t>Cellebrite</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X-ways</a:t>
            </a: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Nuix</a:t>
            </a:r>
          </a:p>
        </p:txBody>
      </p:sp>
      <p:sp>
        <p:nvSpPr>
          <p:cNvPr id="20" name="TextBox 19"/>
          <p:cNvSpPr txBox="1"/>
          <p:nvPr/>
        </p:nvSpPr>
        <p:spPr>
          <a:xfrm>
            <a:off x="3941004" y="1670694"/>
            <a:ext cx="4563244" cy="3128314"/>
          </a:xfrm>
          <a:prstGeom prst="rect">
            <a:avLst/>
          </a:prstGeom>
          <a:noFill/>
        </p:spPr>
        <p:txBody>
          <a:bodyPr wrap="square" lIns="217700" tIns="108850" rIns="217700" bIns="108850" rtlCol="0">
            <a:spAutoFit/>
          </a:bodyPr>
          <a:lstStyle/>
          <a:p>
            <a:pPr lvl="0"/>
            <a:endParaRPr lang="en-US" sz="2000" b="1" dirty="0">
              <a:solidFill>
                <a:srgbClr val="2DA3E0"/>
              </a:solidFill>
              <a:latin typeface="+mn-lt"/>
              <a:cs typeface="Calibri"/>
            </a:endParaRPr>
          </a:p>
          <a:p>
            <a:pPr lvl="0"/>
            <a:r>
              <a:rPr lang="en-US" sz="2500" b="1" dirty="0">
                <a:solidFill>
                  <a:srgbClr val="2DA3E0"/>
                </a:solidFill>
                <a:latin typeface="+mn-lt"/>
                <a:cs typeface="Calibri"/>
              </a:rPr>
              <a:t>Target Market/Opportunity</a:t>
            </a: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Law Enforcement</a:t>
            </a: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Government/Military</a:t>
            </a:r>
          </a:p>
          <a:p>
            <a:pPr marL="342900" indent="-342900">
              <a:buFont typeface="Arial" panose="020B0604020202020204" pitchFamily="34" charset="0"/>
              <a:buChar char="•"/>
            </a:pPr>
            <a:r>
              <a:rPr lang="en-US" sz="2400" dirty="0">
                <a:solidFill>
                  <a:schemeClr val="tx1">
                    <a:lumMod val="65000"/>
                    <a:lumOff val="35000"/>
                  </a:schemeClr>
                </a:solidFill>
                <a:latin typeface="Arial" panose="020B0604020202020204" pitchFamily="34" charset="0"/>
                <a:cs typeface="Arial" panose="020B0604020202020204" pitchFamily="34" charset="0"/>
              </a:rPr>
              <a:t>Corporate </a:t>
            </a:r>
          </a:p>
          <a:p>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dirty="0">
                <a:solidFill>
                  <a:schemeClr val="tx1">
                    <a:lumMod val="65000"/>
                    <a:lumOff val="35000"/>
                  </a:schemeClr>
                </a:solidFill>
                <a:latin typeface="Arial" panose="020B0604020202020204" pitchFamily="34" charset="0"/>
                <a:cs typeface="Arial" panose="020B0604020202020204" pitchFamily="34" charset="0"/>
              </a:rPr>
              <a:t>Targeting this customer base globally</a:t>
            </a:r>
          </a:p>
        </p:txBody>
      </p:sp>
      <p:sp>
        <p:nvSpPr>
          <p:cNvPr id="29" name="TextBox 28"/>
          <p:cNvSpPr txBox="1"/>
          <p:nvPr/>
        </p:nvSpPr>
        <p:spPr>
          <a:xfrm>
            <a:off x="14100016" y="1975520"/>
            <a:ext cx="4414817" cy="4297865"/>
          </a:xfrm>
          <a:prstGeom prst="rect">
            <a:avLst/>
          </a:prstGeom>
          <a:noFill/>
        </p:spPr>
        <p:txBody>
          <a:bodyPr wrap="square" lIns="217700" tIns="108850" rIns="217700" bIns="108850" rtlCol="0">
            <a:spAutoFit/>
          </a:bodyPr>
          <a:lstStyle/>
          <a:p>
            <a:r>
              <a:rPr lang="en-US" sz="2500" b="1" dirty="0">
                <a:solidFill>
                  <a:srgbClr val="2DA3E0"/>
                </a:solidFill>
              </a:rPr>
              <a:t>Proof Points </a:t>
            </a:r>
            <a:endParaRPr lang="en-US" sz="2500" dirty="0">
              <a:solidFill>
                <a:srgbClr val="2DA3E0"/>
              </a:solidFill>
            </a:endParaRPr>
          </a:p>
          <a:p>
            <a:pPr marL="342900" indent="-342900">
              <a:buFont typeface="Arial" panose="020B0604020202020204" pitchFamily="34" charset="0"/>
              <a:buChar char="•"/>
            </a:pPr>
            <a:r>
              <a:rPr lang="en-US" sz="2400" dirty="0">
                <a:solidFill>
                  <a:schemeClr val="tx1">
                    <a:lumMod val="65000"/>
                    <a:lumOff val="35000"/>
                  </a:schemeClr>
                </a:solidFill>
              </a:rPr>
              <a:t>Deep-level forensic analysis</a:t>
            </a:r>
          </a:p>
          <a:p>
            <a:pPr marL="342900" indent="-342900">
              <a:buFont typeface="Arial" panose="020B0604020202020204" pitchFamily="34" charset="0"/>
              <a:buChar char="•"/>
            </a:pPr>
            <a:r>
              <a:rPr lang="en-US" sz="2400" dirty="0">
                <a:solidFill>
                  <a:schemeClr val="tx1">
                    <a:lumMod val="65000"/>
                    <a:lumOff val="35000"/>
                  </a:schemeClr>
                </a:solidFill>
              </a:rPr>
              <a:t>Powerful evidence processing</a:t>
            </a:r>
          </a:p>
          <a:p>
            <a:pPr marL="342900" indent="-342900">
              <a:buFont typeface="Arial" panose="020B0604020202020204" pitchFamily="34" charset="0"/>
              <a:buChar char="•"/>
            </a:pPr>
            <a:r>
              <a:rPr lang="en-US" sz="2400" dirty="0">
                <a:solidFill>
                  <a:schemeClr val="tx1">
                    <a:lumMod val="65000"/>
                    <a:lumOff val="35000"/>
                  </a:schemeClr>
                </a:solidFill>
              </a:rPr>
              <a:t>Broad OS/Decryption support</a:t>
            </a:r>
          </a:p>
          <a:p>
            <a:pPr marL="342900" indent="-342900">
              <a:buFont typeface="Arial" panose="020B0604020202020204" pitchFamily="34" charset="0"/>
              <a:buChar char="•"/>
            </a:pPr>
            <a:r>
              <a:rPr lang="en-US" sz="2400" dirty="0">
                <a:solidFill>
                  <a:schemeClr val="tx1">
                    <a:lumMod val="65000"/>
                    <a:lumOff val="35000"/>
                  </a:schemeClr>
                </a:solidFill>
              </a:rPr>
              <a:t>Mobile collection for 35000+ profiles</a:t>
            </a:r>
          </a:p>
          <a:p>
            <a:endParaRPr lang="en-US" sz="2400" dirty="0">
              <a:solidFill>
                <a:schemeClr val="tx1">
                  <a:lumMod val="65000"/>
                  <a:lumOff val="35000"/>
                </a:schemeClr>
              </a:solidFill>
            </a:endParaRPr>
          </a:p>
          <a:p>
            <a:pPr marL="342900" indent="-342900">
              <a:buFont typeface="Arial" panose="020B0604020202020204" pitchFamily="34" charset="0"/>
              <a:buChar char="•"/>
            </a:pPr>
            <a:endParaRPr lang="en-US" sz="2400" dirty="0">
              <a:solidFill>
                <a:schemeClr val="tx1">
                  <a:lumMod val="65000"/>
                  <a:lumOff val="35000"/>
                </a:schemeClr>
              </a:solidFill>
            </a:endParaRPr>
          </a:p>
        </p:txBody>
      </p:sp>
      <p:sp>
        <p:nvSpPr>
          <p:cNvPr id="19" name="TextBox 18">
            <a:extLst>
              <a:ext uri="{FF2B5EF4-FFF2-40B4-BE49-F238E27FC236}">
                <a16:creationId xmlns:a16="http://schemas.microsoft.com/office/drawing/2014/main" id="{92E2AD42-C0FE-402D-BC30-29A94BAD2F07}"/>
              </a:ext>
            </a:extLst>
          </p:cNvPr>
          <p:cNvSpPr txBox="1"/>
          <p:nvPr/>
        </p:nvSpPr>
        <p:spPr>
          <a:xfrm>
            <a:off x="3786641" y="1147474"/>
            <a:ext cx="4945184" cy="523220"/>
          </a:xfrm>
          <a:prstGeom prst="rect">
            <a:avLst/>
          </a:prstGeom>
          <a:solidFill>
            <a:srgbClr val="9370B1"/>
          </a:solidFill>
        </p:spPr>
        <p:txBody>
          <a:bodyPr wrap="square" rtlCol="0">
            <a:spAutoFit/>
          </a:bodyPr>
          <a:lstStyle/>
          <a:p>
            <a:pPr algn="ctr"/>
            <a:r>
              <a:rPr lang="en-US" sz="2800" b="1" dirty="0">
                <a:solidFill>
                  <a:schemeClr val="bg1"/>
                </a:solidFill>
              </a:rPr>
              <a:t>DISCOVER</a:t>
            </a:r>
          </a:p>
        </p:txBody>
      </p:sp>
      <p:sp>
        <p:nvSpPr>
          <p:cNvPr id="27" name="TextBox 26">
            <a:extLst>
              <a:ext uri="{FF2B5EF4-FFF2-40B4-BE49-F238E27FC236}">
                <a16:creationId xmlns:a16="http://schemas.microsoft.com/office/drawing/2014/main" id="{068A0E82-2114-4978-87B0-790900061306}"/>
              </a:ext>
            </a:extLst>
          </p:cNvPr>
          <p:cNvSpPr txBox="1"/>
          <p:nvPr/>
        </p:nvSpPr>
        <p:spPr>
          <a:xfrm>
            <a:off x="8907567" y="1139977"/>
            <a:ext cx="4945184" cy="523220"/>
          </a:xfrm>
          <a:prstGeom prst="rect">
            <a:avLst/>
          </a:prstGeom>
          <a:solidFill>
            <a:schemeClr val="accent3">
              <a:lumMod val="75000"/>
            </a:schemeClr>
          </a:solidFill>
        </p:spPr>
        <p:txBody>
          <a:bodyPr wrap="square" rtlCol="0">
            <a:spAutoFit/>
          </a:bodyPr>
          <a:lstStyle/>
          <a:p>
            <a:pPr algn="ctr"/>
            <a:r>
              <a:rPr lang="en-US" sz="2800" b="1" dirty="0">
                <a:solidFill>
                  <a:schemeClr val="bg1"/>
                </a:solidFill>
              </a:rPr>
              <a:t>LEARN</a:t>
            </a:r>
          </a:p>
        </p:txBody>
      </p:sp>
      <p:sp>
        <p:nvSpPr>
          <p:cNvPr id="28" name="TextBox 27">
            <a:extLst>
              <a:ext uri="{FF2B5EF4-FFF2-40B4-BE49-F238E27FC236}">
                <a16:creationId xmlns:a16="http://schemas.microsoft.com/office/drawing/2014/main" id="{2DDF82C1-F33F-464C-AE54-305A8A1D0D0F}"/>
              </a:ext>
            </a:extLst>
          </p:cNvPr>
          <p:cNvSpPr txBox="1"/>
          <p:nvPr/>
        </p:nvSpPr>
        <p:spPr>
          <a:xfrm>
            <a:off x="14028094" y="1144986"/>
            <a:ext cx="4870257" cy="523220"/>
          </a:xfrm>
          <a:prstGeom prst="rect">
            <a:avLst/>
          </a:prstGeom>
          <a:solidFill>
            <a:schemeClr val="accent5">
              <a:lumMod val="60000"/>
              <a:lumOff val="40000"/>
            </a:schemeClr>
          </a:solidFill>
          <a:ln>
            <a:noFill/>
          </a:ln>
        </p:spPr>
        <p:txBody>
          <a:bodyPr wrap="square" rtlCol="0">
            <a:spAutoFit/>
          </a:bodyPr>
          <a:lstStyle/>
          <a:p>
            <a:pPr algn="ctr"/>
            <a:r>
              <a:rPr lang="en-US" sz="2800" b="1" dirty="0">
                <a:solidFill>
                  <a:schemeClr val="bg1"/>
                </a:solidFill>
              </a:rPr>
              <a:t>TRY</a:t>
            </a:r>
          </a:p>
        </p:txBody>
      </p:sp>
      <p:sp>
        <p:nvSpPr>
          <p:cNvPr id="30" name="TextBox 29">
            <a:extLst>
              <a:ext uri="{FF2B5EF4-FFF2-40B4-BE49-F238E27FC236}">
                <a16:creationId xmlns:a16="http://schemas.microsoft.com/office/drawing/2014/main" id="{D08DBBD2-8AAC-447B-82FA-CD05AB95A19E}"/>
              </a:ext>
            </a:extLst>
          </p:cNvPr>
          <p:cNvSpPr txBox="1"/>
          <p:nvPr/>
        </p:nvSpPr>
        <p:spPr>
          <a:xfrm>
            <a:off x="19109152" y="1139977"/>
            <a:ext cx="4870257" cy="523220"/>
          </a:xfrm>
          <a:prstGeom prst="rect">
            <a:avLst/>
          </a:prstGeom>
          <a:solidFill>
            <a:schemeClr val="tx2"/>
          </a:solidFill>
        </p:spPr>
        <p:txBody>
          <a:bodyPr wrap="square" rtlCol="0">
            <a:spAutoFit/>
          </a:bodyPr>
          <a:lstStyle/>
          <a:p>
            <a:pPr algn="ctr"/>
            <a:r>
              <a:rPr lang="en-US" sz="2800" b="1" dirty="0">
                <a:solidFill>
                  <a:schemeClr val="bg1"/>
                </a:solidFill>
              </a:rPr>
              <a:t>BUY</a:t>
            </a:r>
          </a:p>
        </p:txBody>
      </p:sp>
      <p:sp>
        <p:nvSpPr>
          <p:cNvPr id="33" name="Rectangle 32">
            <a:extLst>
              <a:ext uri="{FF2B5EF4-FFF2-40B4-BE49-F238E27FC236}">
                <a16:creationId xmlns:a16="http://schemas.microsoft.com/office/drawing/2014/main" id="{733FFD85-D607-498D-8B59-C05827B64232}"/>
              </a:ext>
            </a:extLst>
          </p:cNvPr>
          <p:cNvSpPr/>
          <p:nvPr/>
        </p:nvSpPr>
        <p:spPr>
          <a:xfrm>
            <a:off x="8901792" y="7728178"/>
            <a:ext cx="4668146" cy="47860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6F485C2-7AC6-4BEE-9BA5-FC7CCE5EE33F}"/>
              </a:ext>
            </a:extLst>
          </p:cNvPr>
          <p:cNvSpPr txBox="1"/>
          <p:nvPr/>
        </p:nvSpPr>
        <p:spPr>
          <a:xfrm>
            <a:off x="8973579" y="7793902"/>
            <a:ext cx="4368385" cy="3928534"/>
          </a:xfrm>
          <a:prstGeom prst="rect">
            <a:avLst/>
          </a:prstGeom>
          <a:noFill/>
        </p:spPr>
        <p:txBody>
          <a:bodyPr wrap="square" lIns="217700" tIns="108850" rIns="217700" bIns="108850" rtlCol="0">
            <a:spAutoFit/>
          </a:bodyPr>
          <a:lstStyle/>
          <a:p>
            <a:r>
              <a:rPr lang="en-US" sz="2500" b="1" dirty="0">
                <a:solidFill>
                  <a:srgbClr val="2DA3E0"/>
                </a:solidFill>
              </a:rPr>
              <a:t>Business Benefits</a:t>
            </a:r>
            <a:endParaRPr lang="en-US" sz="2500" dirty="0">
              <a:solidFill>
                <a:srgbClr val="2DA3E0"/>
              </a:solidFill>
            </a:endParaRPr>
          </a:p>
          <a:p>
            <a:r>
              <a:rPr lang="en-US" dirty="0"/>
              <a:t>OpenText™ EnCase™ helps make the world </a:t>
            </a:r>
            <a:r>
              <a:rPr lang="en-US"/>
              <a:t>a safer</a:t>
            </a:r>
            <a:r>
              <a:rPr lang="en-US" dirty="0"/>
              <a:t>, more secure place by finding the truth in data.  The pioneer in digital investigations, this solution continues to evolve with the advancement of technology, while addressing the new challenges of forensic data acquisition. Buyers will  get to reduce case backlog, increase successful case resolution rates, and establish a defensible investigation methodology.  </a:t>
            </a:r>
            <a:endParaRPr lang="en-US" dirty="0">
              <a:solidFill>
                <a:schemeClr val="accent5">
                  <a:lumMod val="50000"/>
                </a:schemeClr>
              </a:solidFill>
            </a:endParaRPr>
          </a:p>
        </p:txBody>
      </p:sp>
    </p:spTree>
    <p:extLst>
      <p:ext uri="{BB962C8B-B14F-4D97-AF65-F5344CB8AC3E}">
        <p14:creationId xmlns:p14="http://schemas.microsoft.com/office/powerpoint/2010/main" val="4920127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penText template-2016-16-9">
  <a:themeElements>
    <a:clrScheme name="opentext-new-palette">
      <a:dk1>
        <a:srgbClr val="000000"/>
      </a:dk1>
      <a:lt1>
        <a:srgbClr val="FFFFFF"/>
      </a:lt1>
      <a:dk2>
        <a:srgbClr val="111B58"/>
      </a:dk2>
      <a:lt2>
        <a:srgbClr val="FFFFFF"/>
      </a:lt2>
      <a:accent1>
        <a:srgbClr val="4F3690"/>
      </a:accent1>
      <a:accent2>
        <a:srgbClr val="2E3C98"/>
      </a:accent2>
      <a:accent3>
        <a:srgbClr val="09BCEF"/>
      </a:accent3>
      <a:accent4>
        <a:srgbClr val="00B8BA"/>
      </a:accent4>
      <a:accent5>
        <a:srgbClr val="7E929F"/>
      </a:accent5>
      <a:accent6>
        <a:srgbClr val="E1E8F6"/>
      </a:accent6>
      <a:hlink>
        <a:srgbClr val="09BCEF"/>
      </a:hlink>
      <a:folHlink>
        <a:srgbClr val="09BCEF"/>
      </a:folHlink>
    </a:clrScheme>
    <a:fontScheme name="Arial-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enTex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custClrLst>
    <a:custClr name="OT Blue">
      <a:srgbClr val="0072AA"/>
    </a:custClr>
    <a:custClr name="OT Mid Blue">
      <a:srgbClr val="2DA3E0"/>
    </a:custClr>
    <a:custClr name="OT Gray">
      <a:srgbClr val="9F9FA2"/>
    </a:custClr>
    <a:custClr name="ECM">
      <a:srgbClr val="2DA3E0"/>
    </a:custClr>
    <a:custClr name="BPM">
      <a:srgbClr val="00A389"/>
    </a:custClr>
    <a:custClr name="CEM">
      <a:srgbClr val="9370B1"/>
    </a:custClr>
    <a:custClr name="Discovery">
      <a:srgbClr val="EEB111"/>
    </a:custClr>
    <a:custClr name="iX">
      <a:srgbClr val="8DC63F"/>
    </a:custClr>
  </a:custClrLst>
</a:theme>
</file>

<file path=ppt/theme/theme3.xml><?xml version="1.0" encoding="utf-8"?>
<a:theme xmlns:a="http://schemas.openxmlformats.org/drawingml/2006/main" name="Office Theme">
  <a:themeElements>
    <a:clrScheme name="Open Text">
      <a:dk1>
        <a:sysClr val="windowText" lastClr="000000"/>
      </a:dk1>
      <a:lt1>
        <a:sysClr val="window" lastClr="FFFFFF"/>
      </a:lt1>
      <a:dk2>
        <a:srgbClr val="000000"/>
      </a:dk2>
      <a:lt2>
        <a:srgbClr val="9F9FA2"/>
      </a:lt2>
      <a:accent1>
        <a:srgbClr val="0072AA"/>
      </a:accent1>
      <a:accent2>
        <a:srgbClr val="FFC726"/>
      </a:accent2>
      <a:accent3>
        <a:srgbClr val="2DA3E0"/>
      </a:accent3>
      <a:accent4>
        <a:srgbClr val="81C6E6"/>
      </a:accent4>
      <a:accent5>
        <a:srgbClr val="9F9FA2"/>
      </a:accent5>
      <a:accent6>
        <a:srgbClr val="E16F25"/>
      </a:accent6>
      <a:hlink>
        <a:srgbClr val="0072AA"/>
      </a:hlink>
      <a:folHlink>
        <a:srgbClr val="81C6E6"/>
      </a:folHlink>
    </a:clrScheme>
    <a:fontScheme name="Arial-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enTex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OT Blue">
      <a:srgbClr val="0072AA"/>
    </a:custClr>
    <a:custClr name="OT Mid-Blue">
      <a:srgbClr val="2DA3E0"/>
    </a:custClr>
    <a:custClr name="ECM">
      <a:srgbClr val="EEB111"/>
    </a:custClr>
    <a:custClr name="BPM">
      <a:srgbClr val="8DC63F"/>
    </a:custClr>
    <a:custClr name="CEM">
      <a:srgbClr val="00A5D9"/>
    </a:custClr>
    <a:custClr name="Information Exchange">
      <a:srgbClr val="9370B1"/>
    </a:custClr>
    <a:custClr name="Discovery">
      <a:srgbClr val="00A389"/>
    </a:custClr>
  </a:custClrLst>
</a:theme>
</file>

<file path=ppt/theme/theme4.xml><?xml version="1.0" encoding="utf-8"?>
<a:theme xmlns:a="http://schemas.openxmlformats.org/drawingml/2006/main" name="Office Theme">
  <a:themeElements>
    <a:clrScheme name="Open Text">
      <a:dk1>
        <a:sysClr val="windowText" lastClr="000000"/>
      </a:dk1>
      <a:lt1>
        <a:sysClr val="window" lastClr="FFFFFF"/>
      </a:lt1>
      <a:dk2>
        <a:srgbClr val="000000"/>
      </a:dk2>
      <a:lt2>
        <a:srgbClr val="9F9FA2"/>
      </a:lt2>
      <a:accent1>
        <a:srgbClr val="0072AA"/>
      </a:accent1>
      <a:accent2>
        <a:srgbClr val="FFC726"/>
      </a:accent2>
      <a:accent3>
        <a:srgbClr val="2DA3E0"/>
      </a:accent3>
      <a:accent4>
        <a:srgbClr val="81C6E6"/>
      </a:accent4>
      <a:accent5>
        <a:srgbClr val="9F9FA2"/>
      </a:accent5>
      <a:accent6>
        <a:srgbClr val="E16F25"/>
      </a:accent6>
      <a:hlink>
        <a:srgbClr val="0072AA"/>
      </a:hlink>
      <a:folHlink>
        <a:srgbClr val="81C6E6"/>
      </a:folHlink>
    </a:clrScheme>
    <a:fontScheme name="Arial-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enTex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OT Blue">
      <a:srgbClr val="0072AA"/>
    </a:custClr>
    <a:custClr name="OT Mid-Blue">
      <a:srgbClr val="2DA3E0"/>
    </a:custClr>
    <a:custClr name="ECM">
      <a:srgbClr val="EEB111"/>
    </a:custClr>
    <a:custClr name="BPM">
      <a:srgbClr val="8DC63F"/>
    </a:custClr>
    <a:custClr name="CEM">
      <a:srgbClr val="00A5D9"/>
    </a:custClr>
    <a:custClr name="Information Exchange">
      <a:srgbClr val="9370B1"/>
    </a:custClr>
    <a:custClr name="Discovery">
      <a:srgbClr val="00A389"/>
    </a:custClr>
  </a:custClrLst>
</a:theme>
</file>

<file path=docProps/app.xml><?xml version="1.0" encoding="utf-8"?>
<Properties xmlns="http://schemas.openxmlformats.org/officeDocument/2006/extended-properties" xmlns:vt="http://schemas.openxmlformats.org/officeDocument/2006/docPropsVTypes">
  <Template>OpenText template-2013-16-9.potx</Template>
  <TotalTime>39213</TotalTime>
  <Words>353</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AllerMod Regular</vt:lpstr>
      <vt:lpstr>Arial</vt:lpstr>
      <vt:lpstr>Calibri</vt:lpstr>
      <vt:lpstr>Calibri Light</vt:lpstr>
      <vt:lpstr>Wingdings</vt:lpstr>
      <vt:lpstr>Custom Design</vt:lpstr>
      <vt:lpstr>OpenText template-2016-16-9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 Instructions</dc:title>
  <dc:creator>OpenText</dc:creator>
  <cp:lastModifiedBy>Sean Maloney</cp:lastModifiedBy>
  <cp:revision>556</cp:revision>
  <cp:lastPrinted>2016-08-17T17:18:44Z</cp:lastPrinted>
  <dcterms:created xsi:type="dcterms:W3CDTF">2012-07-04T16:49:58Z</dcterms:created>
  <dcterms:modified xsi:type="dcterms:W3CDTF">2021-04-08T22:09:23Z</dcterms:modified>
</cp:coreProperties>
</file>